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CC00"/>
    <a:srgbClr val="FFCC66"/>
    <a:srgbClr val="00FF00"/>
    <a:srgbClr val="FFFFFF"/>
    <a:srgbClr val="99FF66"/>
    <a:srgbClr val="3BCCFF"/>
    <a:srgbClr val="99FF99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FAE0A-289B-4553-B700-A8BE263EC7EE}" type="doc">
      <dgm:prSet loTypeId="urn:microsoft.com/office/officeart/2005/8/layout/hierarchy2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CB7D91B6-3298-479B-B579-D169D204E310}">
      <dgm:prSet phldrT="[ข้อความ]" custT="1"/>
      <dgm:sp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 r="-100000" b="-100000"/>
        </a:gradFill>
        <a:ln>
          <a:solidFill>
            <a:schemeClr val="tx1"/>
          </a:solidFill>
        </a:ln>
      </dgm:spPr>
      <dgm:t>
        <a:bodyPr/>
        <a:lstStyle/>
        <a:p>
          <a:r>
            <a:rPr lang="th-TH" sz="17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แปลงใหญ่ 99 แปลง</a:t>
          </a:r>
        </a:p>
        <a:p>
          <a:r>
            <a:rPr lang="th-TH" sz="15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4,231 ราย / 101,333.50 ไร่</a:t>
          </a:r>
          <a:endParaRPr lang="th-TH" sz="15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0E691E6-13BA-4D96-A1F6-F760A18ADCF2}" type="parTrans" cxnId="{0F38DAB4-68AE-4DD2-B021-631F2596942D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4FD92FF-9EE7-4ECC-AD3F-79A148711F0E}" type="sibTrans" cxnId="{0F38DAB4-68AE-4DD2-B021-631F2596942D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7BF203D-B45A-4315-92B6-1FEC610430A9}">
      <dgm:prSet phldrT="[ข้อความ]" custT="1"/>
      <dgm:spPr>
        <a:solidFill>
          <a:srgbClr val="00CC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7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พืช 93 แปลง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th-TH" sz="1300" b="1" spc="0" baseline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4,027  ราย/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th-TH" sz="1300" b="1" spc="0" baseline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100,147.75 ไร่</a:t>
          </a:r>
        </a:p>
      </dgm:t>
    </dgm:pt>
    <dgm:pt modelId="{52589446-0E27-4F4F-941A-90682989D6F3}" type="parTrans" cxnId="{EE49BEDB-BDD7-421A-BF36-BE7C1FF18300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7370A3A-8A00-43B1-89D7-63254124D2BA}" type="sibTrans" cxnId="{EE49BEDB-BDD7-421A-BF36-BE7C1FF18300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C99DEA0-5B21-4543-8300-A258D2278615}">
      <dgm:prSet phldrT="[ข้อความ]" custT="1"/>
      <dgm:spPr>
        <a:solidFill>
          <a:srgbClr val="3BCC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ปลาสวาย 2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609A50C-D5C5-4A09-A9BA-5DB64D9F85E8}" type="parTrans" cxnId="{74E96DDF-671F-42DC-A852-74BC114A14D3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B0040F9-ADC3-4FCD-9952-DC7B1F564187}" type="sibTrans" cxnId="{74E96DDF-671F-42DC-A852-74BC114A14D3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FBF66A6-316C-474C-92A1-126EB9AE0B15}">
      <dgm:prSet phldrT="[ข้อความ]" custT="1"/>
      <dgm:spPr>
        <a:solidFill>
          <a:srgbClr val="66FFFF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ปลาตะเพียน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6BE8810-AC23-45AA-AECB-58D859BD0F13}" type="parTrans" cxnId="{FCC8673B-DD61-4935-91E2-D9133C4C0975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703FE8A-A3C2-4649-A0E0-AFD97F9A6FBC}" type="sibTrans" cxnId="{FCC8673B-DD61-4935-91E2-D9133C4C0975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F347881-CD57-4075-81EB-C199FB72FA51}">
      <dgm:prSet phldrT="[ข้อความ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7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ปศุสัตว์ 3 แปลง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th-TH" sz="13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80 ราย/ 1,099 ไร่</a:t>
          </a:r>
          <a:endParaRPr lang="th-TH" sz="13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82F5E9F-6BFA-48C4-A78B-C191EA41EB86}" type="parTrans" cxnId="{A5A4DB4F-5BDD-4719-BD2B-8F36ACC2282E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00D8ED4-3372-47A4-947D-8ED8C6BA80E1}" type="sibTrans" cxnId="{A5A4DB4F-5BDD-4719-BD2B-8F36ACC2282E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8A0DEED-EEA9-45F7-B623-81FA9597FA83}">
      <dgm:prSet phldrT="[ข้อความ]" custT="1"/>
      <dgm:spPr>
        <a:solidFill>
          <a:srgbClr val="00B0F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7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ประมง 3 แปลง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th-TH" sz="13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124 ราย/86.75 ไร่</a:t>
          </a:r>
          <a:endParaRPr lang="th-TH" sz="13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6B36A68-B496-490A-A43F-B6AA6B5684D8}" type="parTrans" cxnId="{BB4774F1-2A8D-417D-9B23-AAADCC349CB3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9EB7BB9-CFF9-4E84-8E35-70BA0E4EEBFA}" type="sibTrans" cxnId="{BB4774F1-2A8D-417D-9B23-AAADCC349CB3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5129BC9-A5E2-4FD2-B658-352546560B1D}">
      <dgm:prSet phldrT="[ข้อความ]" custT="1"/>
      <dgm:spPr>
        <a:solidFill>
          <a:srgbClr val="00B05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พืชอื่นๆ 20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51FAE0E-7343-4119-AB90-EBAE425D92D0}" type="parTrans" cxnId="{C579C373-8BF5-48BB-A897-77244919B7A6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D81C3C6-7A85-4213-B13C-38C54BD69CB4}" type="sibTrans" cxnId="{C579C373-8BF5-48BB-A897-77244919B7A6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C57ACBE-CBE4-4DF1-B6B3-A7D25C478A69}">
      <dgm:prSet phldrT="[ข้อความ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จิ้งหรีด 2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26251D4-C0C5-4EA7-A0EE-341093BB9FD7}" type="parTrans" cxnId="{80C0BF84-0934-4FC1-9091-FA5A39FDE0D5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6EF0DFC-C34A-46CB-89EF-394901A99D9B}" type="sibTrans" cxnId="{80C0BF84-0934-4FC1-9091-FA5A39FDE0D5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AFC5E0D-4CDB-475B-B679-25E9306B10DF}">
      <dgm:prSet phldrT="[ข้อความ]" custT="1"/>
      <dgm:spPr>
        <a:solidFill>
          <a:schemeClr val="bg1">
            <a:lumMod val="65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กระบือ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08D9CEF-1526-401E-AB8B-05C64055E718}" type="parTrans" cxnId="{3400D9D5-F4C7-4481-9558-015B5113A3C2}">
      <dgm:prSet custT="1"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FEBF3F8-F568-4AB3-9652-877ABE4AE728}" type="sibTrans" cxnId="{3400D9D5-F4C7-4481-9558-015B5113A3C2}">
      <dgm:prSet/>
      <dgm:spPr/>
      <dgm:t>
        <a:bodyPr/>
        <a:lstStyle/>
        <a:p>
          <a:endParaRPr lang="th-TH" sz="20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A31F1AA-5A1D-46CC-BB6D-3C84E5D9E4A2}">
      <dgm:prSet phldrT="[ข้อความ]" custT="1"/>
      <dgm:spPr>
        <a:solidFill>
          <a:srgbClr val="FFCC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ข้าว 73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7620524-79ED-4B1B-8442-48371B420B37}" type="parTrans" cxnId="{DE71C226-1417-4120-AE96-12EF37E629ED}">
      <dgm:prSet/>
      <dgm:spPr/>
      <dgm:t>
        <a:bodyPr/>
        <a:lstStyle/>
        <a:p>
          <a:endParaRPr lang="th-TH"/>
        </a:p>
      </dgm:t>
    </dgm:pt>
    <dgm:pt modelId="{31441430-2EBC-4855-86E1-7F11B42B5FBC}" type="sibTrans" cxnId="{DE71C226-1417-4120-AE96-12EF37E629ED}">
      <dgm:prSet/>
      <dgm:spPr/>
      <dgm:t>
        <a:bodyPr/>
        <a:lstStyle/>
        <a:p>
          <a:endParaRPr lang="th-TH"/>
        </a:p>
      </dgm:t>
    </dgm:pt>
    <dgm:pt modelId="{9E2788AD-850F-44FB-9A8F-CD5BE53C9412}" type="pres">
      <dgm:prSet presAssocID="{7B2FAE0A-289B-4553-B700-A8BE263EC7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E9F6264-8056-47B5-B431-0F3CD32BFBAC}" type="pres">
      <dgm:prSet presAssocID="{CB7D91B6-3298-479B-B579-D169D204E310}" presName="root1" presStyleCnt="0"/>
      <dgm:spPr/>
      <dgm:t>
        <a:bodyPr/>
        <a:lstStyle/>
        <a:p>
          <a:endParaRPr lang="th-TH"/>
        </a:p>
      </dgm:t>
    </dgm:pt>
    <dgm:pt modelId="{4A7A191F-2F50-4BB0-A5E6-12DE4C2E9DDF}" type="pres">
      <dgm:prSet presAssocID="{CB7D91B6-3298-479B-B579-D169D204E310}" presName="LevelOneTextNode" presStyleLbl="node0" presStyleIdx="0" presStyleCnt="1" custScaleX="125760" custScaleY="113540" custLinFactNeighborY="-5819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EAC3F885-13B7-4D5B-AE28-721FF8716B70}" type="pres">
      <dgm:prSet presAssocID="{CB7D91B6-3298-479B-B579-D169D204E310}" presName="level2hierChild" presStyleCnt="0"/>
      <dgm:spPr/>
      <dgm:t>
        <a:bodyPr/>
        <a:lstStyle/>
        <a:p>
          <a:endParaRPr lang="th-TH"/>
        </a:p>
      </dgm:t>
    </dgm:pt>
    <dgm:pt modelId="{6D94CE89-EEA6-478C-8C4F-1434EB1A152E}" type="pres">
      <dgm:prSet presAssocID="{52589446-0E27-4F4F-941A-90682989D6F3}" presName="conn2-1" presStyleLbl="parChTrans1D2" presStyleIdx="0" presStyleCnt="3"/>
      <dgm:spPr/>
      <dgm:t>
        <a:bodyPr/>
        <a:lstStyle/>
        <a:p>
          <a:endParaRPr lang="th-TH"/>
        </a:p>
      </dgm:t>
    </dgm:pt>
    <dgm:pt modelId="{7D26A8C8-F566-408F-B989-AD72C33C4BF2}" type="pres">
      <dgm:prSet presAssocID="{52589446-0E27-4F4F-941A-90682989D6F3}" presName="connTx" presStyleLbl="parChTrans1D2" presStyleIdx="0" presStyleCnt="3"/>
      <dgm:spPr/>
      <dgm:t>
        <a:bodyPr/>
        <a:lstStyle/>
        <a:p>
          <a:endParaRPr lang="th-TH"/>
        </a:p>
      </dgm:t>
    </dgm:pt>
    <dgm:pt modelId="{4B92D8E5-3449-4091-BD86-048D87D4D51D}" type="pres">
      <dgm:prSet presAssocID="{77BF203D-B45A-4315-92B6-1FEC610430A9}" presName="root2" presStyleCnt="0"/>
      <dgm:spPr/>
      <dgm:t>
        <a:bodyPr/>
        <a:lstStyle/>
        <a:p>
          <a:endParaRPr lang="th-TH"/>
        </a:p>
      </dgm:t>
    </dgm:pt>
    <dgm:pt modelId="{BC5B2E72-17E7-418C-902C-5DCACAA43677}" type="pres">
      <dgm:prSet presAssocID="{77BF203D-B45A-4315-92B6-1FEC610430A9}" presName="LevelTwoTextNode" presStyleLbl="node2" presStyleIdx="0" presStyleCnt="3" custScaleX="78495" custScaleY="100037" custLinFactNeighborY="-7071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8E9F12EC-4B5F-4562-8957-22E24B2E5081}" type="pres">
      <dgm:prSet presAssocID="{77BF203D-B45A-4315-92B6-1FEC610430A9}" presName="level3hierChild" presStyleCnt="0"/>
      <dgm:spPr/>
      <dgm:t>
        <a:bodyPr/>
        <a:lstStyle/>
        <a:p>
          <a:endParaRPr lang="th-TH"/>
        </a:p>
      </dgm:t>
    </dgm:pt>
    <dgm:pt modelId="{1D1FCA1A-9255-43E1-9DCA-0684C45F55E0}" type="pres">
      <dgm:prSet presAssocID="{851FAE0E-7343-4119-AB90-EBAE425D92D0}" presName="conn2-1" presStyleLbl="parChTrans1D3" presStyleIdx="0" presStyleCnt="6"/>
      <dgm:spPr/>
      <dgm:t>
        <a:bodyPr/>
        <a:lstStyle/>
        <a:p>
          <a:endParaRPr lang="th-TH"/>
        </a:p>
      </dgm:t>
    </dgm:pt>
    <dgm:pt modelId="{BB89FE8D-CFEA-4009-8601-E125D851FA00}" type="pres">
      <dgm:prSet presAssocID="{851FAE0E-7343-4119-AB90-EBAE425D92D0}" presName="connTx" presStyleLbl="parChTrans1D3" presStyleIdx="0" presStyleCnt="6"/>
      <dgm:spPr/>
      <dgm:t>
        <a:bodyPr/>
        <a:lstStyle/>
        <a:p>
          <a:endParaRPr lang="th-TH"/>
        </a:p>
      </dgm:t>
    </dgm:pt>
    <dgm:pt modelId="{DC8F49AF-35EF-409F-ACA9-CDFB3DA020CD}" type="pres">
      <dgm:prSet presAssocID="{25129BC9-A5E2-4FD2-B658-352546560B1D}" presName="root2" presStyleCnt="0"/>
      <dgm:spPr/>
      <dgm:t>
        <a:bodyPr/>
        <a:lstStyle/>
        <a:p>
          <a:endParaRPr lang="th-TH"/>
        </a:p>
      </dgm:t>
    </dgm:pt>
    <dgm:pt modelId="{352BBE51-C64B-4522-A9E1-D1F9B631D998}" type="pres">
      <dgm:prSet presAssocID="{25129BC9-A5E2-4FD2-B658-352546560B1D}" presName="LevelTwoTextNode" presStyleLbl="node3" presStyleIdx="0" presStyleCnt="6" custScaleX="88225" custScaleY="56075" custLinFactNeighborY="-75916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635775F-A6D7-4C75-AC91-B5A2B6F6F31F}" type="pres">
      <dgm:prSet presAssocID="{25129BC9-A5E2-4FD2-B658-352546560B1D}" presName="level3hierChild" presStyleCnt="0"/>
      <dgm:spPr/>
      <dgm:t>
        <a:bodyPr/>
        <a:lstStyle/>
        <a:p>
          <a:endParaRPr lang="th-TH"/>
        </a:p>
      </dgm:t>
    </dgm:pt>
    <dgm:pt modelId="{97F1540D-9E79-4778-BF36-7B24B5EA3206}" type="pres">
      <dgm:prSet presAssocID="{F7620524-79ED-4B1B-8442-48371B420B37}" presName="conn2-1" presStyleLbl="parChTrans1D3" presStyleIdx="1" presStyleCnt="6"/>
      <dgm:spPr/>
      <dgm:t>
        <a:bodyPr/>
        <a:lstStyle/>
        <a:p>
          <a:endParaRPr lang="th-TH"/>
        </a:p>
      </dgm:t>
    </dgm:pt>
    <dgm:pt modelId="{FFAB0EE3-36D3-486E-B9EE-1AB24710F6D1}" type="pres">
      <dgm:prSet presAssocID="{F7620524-79ED-4B1B-8442-48371B420B37}" presName="connTx" presStyleLbl="parChTrans1D3" presStyleIdx="1" presStyleCnt="6"/>
      <dgm:spPr/>
      <dgm:t>
        <a:bodyPr/>
        <a:lstStyle/>
        <a:p>
          <a:endParaRPr lang="th-TH"/>
        </a:p>
      </dgm:t>
    </dgm:pt>
    <dgm:pt modelId="{2817BCAC-0A8A-4A4A-B062-B60B5C725293}" type="pres">
      <dgm:prSet presAssocID="{FA31F1AA-5A1D-46CC-BB6D-3C84E5D9E4A2}" presName="root2" presStyleCnt="0"/>
      <dgm:spPr/>
    </dgm:pt>
    <dgm:pt modelId="{FD0293EA-44DF-4A52-A898-A247442F5040}" type="pres">
      <dgm:prSet presAssocID="{FA31F1AA-5A1D-46CC-BB6D-3C84E5D9E4A2}" presName="LevelTwoTextNode" presStyleLbl="node3" presStyleIdx="1" presStyleCnt="6" custScaleX="88035" custScaleY="54794" custLinFactNeighborY="-7498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AFCF234-FCE5-43B5-9426-8B943395D478}" type="pres">
      <dgm:prSet presAssocID="{FA31F1AA-5A1D-46CC-BB6D-3C84E5D9E4A2}" presName="level3hierChild" presStyleCnt="0"/>
      <dgm:spPr/>
    </dgm:pt>
    <dgm:pt modelId="{8732BA7E-D12E-4D3B-A630-0D853ACDE085}" type="pres">
      <dgm:prSet presAssocID="{382F5E9F-6BFA-48C4-A78B-C191EA41EB86}" presName="conn2-1" presStyleLbl="parChTrans1D2" presStyleIdx="1" presStyleCnt="3"/>
      <dgm:spPr/>
      <dgm:t>
        <a:bodyPr/>
        <a:lstStyle/>
        <a:p>
          <a:endParaRPr lang="th-TH"/>
        </a:p>
      </dgm:t>
    </dgm:pt>
    <dgm:pt modelId="{2737B94F-2FB8-4C11-936E-C441C951C789}" type="pres">
      <dgm:prSet presAssocID="{382F5E9F-6BFA-48C4-A78B-C191EA41EB86}" presName="connTx" presStyleLbl="parChTrans1D2" presStyleIdx="1" presStyleCnt="3"/>
      <dgm:spPr/>
      <dgm:t>
        <a:bodyPr/>
        <a:lstStyle/>
        <a:p>
          <a:endParaRPr lang="th-TH"/>
        </a:p>
      </dgm:t>
    </dgm:pt>
    <dgm:pt modelId="{CC118CC5-0C8B-488D-8274-FC61750DB682}" type="pres">
      <dgm:prSet presAssocID="{9F347881-CD57-4075-81EB-C199FB72FA51}" presName="root2" presStyleCnt="0"/>
      <dgm:spPr/>
      <dgm:t>
        <a:bodyPr/>
        <a:lstStyle/>
        <a:p>
          <a:endParaRPr lang="th-TH"/>
        </a:p>
      </dgm:t>
    </dgm:pt>
    <dgm:pt modelId="{30B092AA-6D63-4972-80A7-671AB41C87D6}" type="pres">
      <dgm:prSet presAssocID="{9F347881-CD57-4075-81EB-C199FB72FA51}" presName="LevelTwoTextNode" presStyleLbl="node2" presStyleIdx="1" presStyleCnt="3" custScaleX="80268" custScaleY="113136" custLinFactNeighborX="-1567" custLinFactNeighborY="-4683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1A10E75-3CF7-47E5-90EB-0C1F4F6A9399}" type="pres">
      <dgm:prSet presAssocID="{9F347881-CD57-4075-81EB-C199FB72FA51}" presName="level3hierChild" presStyleCnt="0"/>
      <dgm:spPr/>
      <dgm:t>
        <a:bodyPr/>
        <a:lstStyle/>
        <a:p>
          <a:endParaRPr lang="th-TH"/>
        </a:p>
      </dgm:t>
    </dgm:pt>
    <dgm:pt modelId="{FC1FB1FB-250D-43E6-B1FB-B26A64B30F64}" type="pres">
      <dgm:prSet presAssocID="{526251D4-C0C5-4EA7-A0EE-341093BB9FD7}" presName="conn2-1" presStyleLbl="parChTrans1D3" presStyleIdx="2" presStyleCnt="6"/>
      <dgm:spPr/>
      <dgm:t>
        <a:bodyPr/>
        <a:lstStyle/>
        <a:p>
          <a:endParaRPr lang="th-TH"/>
        </a:p>
      </dgm:t>
    </dgm:pt>
    <dgm:pt modelId="{CE1D8EA9-1B72-441D-B37D-6588EE260463}" type="pres">
      <dgm:prSet presAssocID="{526251D4-C0C5-4EA7-A0EE-341093BB9FD7}" presName="connTx" presStyleLbl="parChTrans1D3" presStyleIdx="2" presStyleCnt="6"/>
      <dgm:spPr/>
      <dgm:t>
        <a:bodyPr/>
        <a:lstStyle/>
        <a:p>
          <a:endParaRPr lang="th-TH"/>
        </a:p>
      </dgm:t>
    </dgm:pt>
    <dgm:pt modelId="{CAFF0D3A-DF36-4AC7-BF98-D7D487862499}" type="pres">
      <dgm:prSet presAssocID="{6C57ACBE-CBE4-4DF1-B6B3-A7D25C478A69}" presName="root2" presStyleCnt="0"/>
      <dgm:spPr/>
      <dgm:t>
        <a:bodyPr/>
        <a:lstStyle/>
        <a:p>
          <a:endParaRPr lang="th-TH"/>
        </a:p>
      </dgm:t>
    </dgm:pt>
    <dgm:pt modelId="{989F75C6-94E5-4100-8FD6-5D2482AD86D4}" type="pres">
      <dgm:prSet presAssocID="{6C57ACBE-CBE4-4DF1-B6B3-A7D25C478A69}" presName="LevelTwoTextNode" presStyleLbl="node3" presStyleIdx="2" presStyleCnt="6" custScaleX="88413" custScaleY="60934" custLinFactNeighborY="-7187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9991D2C-0D29-4A97-A27D-4B8E43F46950}" type="pres">
      <dgm:prSet presAssocID="{6C57ACBE-CBE4-4DF1-B6B3-A7D25C478A69}" presName="level3hierChild" presStyleCnt="0"/>
      <dgm:spPr/>
      <dgm:t>
        <a:bodyPr/>
        <a:lstStyle/>
        <a:p>
          <a:endParaRPr lang="th-TH"/>
        </a:p>
      </dgm:t>
    </dgm:pt>
    <dgm:pt modelId="{9D67BD07-5DDB-4E29-97EB-A67F031F08CD}" type="pres">
      <dgm:prSet presAssocID="{908D9CEF-1526-401E-AB8B-05C64055E718}" presName="conn2-1" presStyleLbl="parChTrans1D3" presStyleIdx="3" presStyleCnt="6"/>
      <dgm:spPr/>
      <dgm:t>
        <a:bodyPr/>
        <a:lstStyle/>
        <a:p>
          <a:endParaRPr lang="th-TH"/>
        </a:p>
      </dgm:t>
    </dgm:pt>
    <dgm:pt modelId="{900B6D0D-1183-47E5-B32B-B206AF84A42E}" type="pres">
      <dgm:prSet presAssocID="{908D9CEF-1526-401E-AB8B-05C64055E718}" presName="connTx" presStyleLbl="parChTrans1D3" presStyleIdx="3" presStyleCnt="6"/>
      <dgm:spPr/>
      <dgm:t>
        <a:bodyPr/>
        <a:lstStyle/>
        <a:p>
          <a:endParaRPr lang="th-TH"/>
        </a:p>
      </dgm:t>
    </dgm:pt>
    <dgm:pt modelId="{F2A4EBF3-30E4-4B35-83CD-7E68B06F26DE}" type="pres">
      <dgm:prSet presAssocID="{DAFC5E0D-4CDB-475B-B679-25E9306B10DF}" presName="root2" presStyleCnt="0"/>
      <dgm:spPr/>
      <dgm:t>
        <a:bodyPr/>
        <a:lstStyle/>
        <a:p>
          <a:endParaRPr lang="th-TH"/>
        </a:p>
      </dgm:t>
    </dgm:pt>
    <dgm:pt modelId="{95A64D73-FEE6-427E-B983-5ED98849DA80}" type="pres">
      <dgm:prSet presAssocID="{DAFC5E0D-4CDB-475B-B679-25E9306B10DF}" presName="LevelTwoTextNode" presStyleLbl="node3" presStyleIdx="3" presStyleCnt="6" custScaleX="88085" custScaleY="59585" custLinFactNeighborY="-7153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8AC79CD-2AE0-4FE4-AE34-6A4DFCED718A}" type="pres">
      <dgm:prSet presAssocID="{DAFC5E0D-4CDB-475B-B679-25E9306B10DF}" presName="level3hierChild" presStyleCnt="0"/>
      <dgm:spPr/>
      <dgm:t>
        <a:bodyPr/>
        <a:lstStyle/>
        <a:p>
          <a:endParaRPr lang="th-TH"/>
        </a:p>
      </dgm:t>
    </dgm:pt>
    <dgm:pt modelId="{063E1B0E-954B-4322-A565-DCA480949B48}" type="pres">
      <dgm:prSet presAssocID="{76B36A68-B496-490A-A43F-B6AA6B5684D8}" presName="conn2-1" presStyleLbl="parChTrans1D2" presStyleIdx="2" presStyleCnt="3"/>
      <dgm:spPr/>
      <dgm:t>
        <a:bodyPr/>
        <a:lstStyle/>
        <a:p>
          <a:endParaRPr lang="th-TH"/>
        </a:p>
      </dgm:t>
    </dgm:pt>
    <dgm:pt modelId="{892E2259-5FE2-4879-B485-8E2CB0262D8C}" type="pres">
      <dgm:prSet presAssocID="{76B36A68-B496-490A-A43F-B6AA6B5684D8}" presName="connTx" presStyleLbl="parChTrans1D2" presStyleIdx="2" presStyleCnt="3"/>
      <dgm:spPr/>
      <dgm:t>
        <a:bodyPr/>
        <a:lstStyle/>
        <a:p>
          <a:endParaRPr lang="th-TH"/>
        </a:p>
      </dgm:t>
    </dgm:pt>
    <dgm:pt modelId="{AC53C52C-D29C-4779-BB2B-A3A09909E3E8}" type="pres">
      <dgm:prSet presAssocID="{D8A0DEED-EEA9-45F7-B623-81FA9597FA83}" presName="root2" presStyleCnt="0"/>
      <dgm:spPr/>
      <dgm:t>
        <a:bodyPr/>
        <a:lstStyle/>
        <a:p>
          <a:endParaRPr lang="th-TH"/>
        </a:p>
      </dgm:t>
    </dgm:pt>
    <dgm:pt modelId="{65A0130B-2456-4773-8D2D-A120530CE0AB}" type="pres">
      <dgm:prSet presAssocID="{D8A0DEED-EEA9-45F7-B623-81FA9597FA83}" presName="LevelTwoTextNode" presStyleLbl="node2" presStyleIdx="2" presStyleCnt="3" custScaleX="78961" custScaleY="95398" custLinFactNeighborX="1000" custLinFactNeighborY="-30066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6E9C6B7-B6B0-4A54-993C-8E2387FFE9C8}" type="pres">
      <dgm:prSet presAssocID="{D8A0DEED-EEA9-45F7-B623-81FA9597FA83}" presName="level3hierChild" presStyleCnt="0"/>
      <dgm:spPr/>
      <dgm:t>
        <a:bodyPr/>
        <a:lstStyle/>
        <a:p>
          <a:endParaRPr lang="th-TH"/>
        </a:p>
      </dgm:t>
    </dgm:pt>
    <dgm:pt modelId="{9E3D8975-7ABA-47FA-9C1E-704DA95F5C41}" type="pres">
      <dgm:prSet presAssocID="{1609A50C-D5C5-4A09-A9BA-5DB64D9F85E8}" presName="conn2-1" presStyleLbl="parChTrans1D3" presStyleIdx="4" presStyleCnt="6"/>
      <dgm:spPr/>
      <dgm:t>
        <a:bodyPr/>
        <a:lstStyle/>
        <a:p>
          <a:endParaRPr lang="th-TH"/>
        </a:p>
      </dgm:t>
    </dgm:pt>
    <dgm:pt modelId="{07B54C86-E5C1-4FB0-B121-57C144DFAC9D}" type="pres">
      <dgm:prSet presAssocID="{1609A50C-D5C5-4A09-A9BA-5DB64D9F85E8}" presName="connTx" presStyleLbl="parChTrans1D3" presStyleIdx="4" presStyleCnt="6"/>
      <dgm:spPr/>
      <dgm:t>
        <a:bodyPr/>
        <a:lstStyle/>
        <a:p>
          <a:endParaRPr lang="th-TH"/>
        </a:p>
      </dgm:t>
    </dgm:pt>
    <dgm:pt modelId="{AE08751E-269A-4C72-BDE1-C968D3E35DD5}" type="pres">
      <dgm:prSet presAssocID="{2C99DEA0-5B21-4543-8300-A258D2278615}" presName="root2" presStyleCnt="0"/>
      <dgm:spPr/>
      <dgm:t>
        <a:bodyPr/>
        <a:lstStyle/>
        <a:p>
          <a:endParaRPr lang="th-TH"/>
        </a:p>
      </dgm:t>
    </dgm:pt>
    <dgm:pt modelId="{C0173AAE-E36D-4315-BE67-44A1BDB0B494}" type="pres">
      <dgm:prSet presAssocID="{2C99DEA0-5B21-4543-8300-A258D2278615}" presName="LevelTwoTextNode" presStyleLbl="node3" presStyleIdx="4" presStyleCnt="6" custScaleX="90170" custScaleY="55840" custLinFactNeighborY="-6842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826C52C-BB91-474B-8A9D-7197F4C29975}" type="pres">
      <dgm:prSet presAssocID="{2C99DEA0-5B21-4543-8300-A258D2278615}" presName="level3hierChild" presStyleCnt="0"/>
      <dgm:spPr/>
      <dgm:t>
        <a:bodyPr/>
        <a:lstStyle/>
        <a:p>
          <a:endParaRPr lang="th-TH"/>
        </a:p>
      </dgm:t>
    </dgm:pt>
    <dgm:pt modelId="{8FE21104-F694-4700-BC8F-5EBEB6561A8C}" type="pres">
      <dgm:prSet presAssocID="{E6BE8810-AC23-45AA-AECB-58D859BD0F13}" presName="conn2-1" presStyleLbl="parChTrans1D3" presStyleIdx="5" presStyleCnt="6"/>
      <dgm:spPr/>
      <dgm:t>
        <a:bodyPr/>
        <a:lstStyle/>
        <a:p>
          <a:endParaRPr lang="th-TH"/>
        </a:p>
      </dgm:t>
    </dgm:pt>
    <dgm:pt modelId="{794648F5-47CE-471F-B8B5-EF707329B642}" type="pres">
      <dgm:prSet presAssocID="{E6BE8810-AC23-45AA-AECB-58D859BD0F13}" presName="connTx" presStyleLbl="parChTrans1D3" presStyleIdx="5" presStyleCnt="6"/>
      <dgm:spPr/>
      <dgm:t>
        <a:bodyPr/>
        <a:lstStyle/>
        <a:p>
          <a:endParaRPr lang="th-TH"/>
        </a:p>
      </dgm:t>
    </dgm:pt>
    <dgm:pt modelId="{18BF64E0-7FC5-4B21-A127-473B4B666905}" type="pres">
      <dgm:prSet presAssocID="{FFBF66A6-316C-474C-92A1-126EB9AE0B15}" presName="root2" presStyleCnt="0"/>
      <dgm:spPr/>
      <dgm:t>
        <a:bodyPr/>
        <a:lstStyle/>
        <a:p>
          <a:endParaRPr lang="th-TH"/>
        </a:p>
      </dgm:t>
    </dgm:pt>
    <dgm:pt modelId="{F5637A29-8477-4563-ACEA-1736AB0E76FD}" type="pres">
      <dgm:prSet presAssocID="{FFBF66A6-316C-474C-92A1-126EB9AE0B15}" presName="LevelTwoTextNode" presStyleLbl="node3" presStyleIdx="5" presStyleCnt="6" custScaleX="90991" custScaleY="74641" custLinFactNeighborY="-59936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AFE010C-E7D2-4958-A2DD-584DEED24891}" type="pres">
      <dgm:prSet presAssocID="{FFBF66A6-316C-474C-92A1-126EB9AE0B15}" presName="level3hierChild" presStyleCnt="0"/>
      <dgm:spPr/>
      <dgm:t>
        <a:bodyPr/>
        <a:lstStyle/>
        <a:p>
          <a:endParaRPr lang="th-TH"/>
        </a:p>
      </dgm:t>
    </dgm:pt>
  </dgm:ptLst>
  <dgm:cxnLst>
    <dgm:cxn modelId="{242D7BDC-59EE-4AD6-A983-1B6B371B978F}" type="presOf" srcId="{CB7D91B6-3298-479B-B579-D169D204E310}" destId="{4A7A191F-2F50-4BB0-A5E6-12DE4C2E9DDF}" srcOrd="0" destOrd="0" presId="urn:microsoft.com/office/officeart/2005/8/layout/hierarchy2"/>
    <dgm:cxn modelId="{095CEE85-54AB-49E9-BE3C-92223E6493D4}" type="presOf" srcId="{FA31F1AA-5A1D-46CC-BB6D-3C84E5D9E4A2}" destId="{FD0293EA-44DF-4A52-A898-A247442F5040}" srcOrd="0" destOrd="0" presId="urn:microsoft.com/office/officeart/2005/8/layout/hierarchy2"/>
    <dgm:cxn modelId="{3EA9A7CD-6CD7-455D-BC79-A6B487E245C4}" type="presOf" srcId="{526251D4-C0C5-4EA7-A0EE-341093BB9FD7}" destId="{CE1D8EA9-1B72-441D-B37D-6588EE260463}" srcOrd="1" destOrd="0" presId="urn:microsoft.com/office/officeart/2005/8/layout/hierarchy2"/>
    <dgm:cxn modelId="{0F2C0830-6112-47EF-BC37-9A8B5F624E75}" type="presOf" srcId="{9F347881-CD57-4075-81EB-C199FB72FA51}" destId="{30B092AA-6D63-4972-80A7-671AB41C87D6}" srcOrd="0" destOrd="0" presId="urn:microsoft.com/office/officeart/2005/8/layout/hierarchy2"/>
    <dgm:cxn modelId="{80C0BF84-0934-4FC1-9091-FA5A39FDE0D5}" srcId="{9F347881-CD57-4075-81EB-C199FB72FA51}" destId="{6C57ACBE-CBE4-4DF1-B6B3-A7D25C478A69}" srcOrd="0" destOrd="0" parTransId="{526251D4-C0C5-4EA7-A0EE-341093BB9FD7}" sibTransId="{56EF0DFC-C34A-46CB-89EF-394901A99D9B}"/>
    <dgm:cxn modelId="{BB4774F1-2A8D-417D-9B23-AAADCC349CB3}" srcId="{CB7D91B6-3298-479B-B579-D169D204E310}" destId="{D8A0DEED-EEA9-45F7-B623-81FA9597FA83}" srcOrd="2" destOrd="0" parTransId="{76B36A68-B496-490A-A43F-B6AA6B5684D8}" sibTransId="{A9EB7BB9-CFF9-4E84-8E35-70BA0E4EEBFA}"/>
    <dgm:cxn modelId="{505BD8F4-D5A6-4C1E-9894-45F64029BEAA}" type="presOf" srcId="{851FAE0E-7343-4119-AB90-EBAE425D92D0}" destId="{1D1FCA1A-9255-43E1-9DCA-0684C45F55E0}" srcOrd="0" destOrd="0" presId="urn:microsoft.com/office/officeart/2005/8/layout/hierarchy2"/>
    <dgm:cxn modelId="{A5A4DB4F-5BDD-4719-BD2B-8F36ACC2282E}" srcId="{CB7D91B6-3298-479B-B579-D169D204E310}" destId="{9F347881-CD57-4075-81EB-C199FB72FA51}" srcOrd="1" destOrd="0" parTransId="{382F5E9F-6BFA-48C4-A78B-C191EA41EB86}" sibTransId="{B00D8ED4-3372-47A4-947D-8ED8C6BA80E1}"/>
    <dgm:cxn modelId="{1BF73F97-036B-4E22-A09D-51A1AE6A7A06}" type="presOf" srcId="{25129BC9-A5E2-4FD2-B658-352546560B1D}" destId="{352BBE51-C64B-4522-A9E1-D1F9B631D998}" srcOrd="0" destOrd="0" presId="urn:microsoft.com/office/officeart/2005/8/layout/hierarchy2"/>
    <dgm:cxn modelId="{260FCF12-ED29-45E7-B7D2-F4CEB070CF4A}" type="presOf" srcId="{76B36A68-B496-490A-A43F-B6AA6B5684D8}" destId="{892E2259-5FE2-4879-B485-8E2CB0262D8C}" srcOrd="1" destOrd="0" presId="urn:microsoft.com/office/officeart/2005/8/layout/hierarchy2"/>
    <dgm:cxn modelId="{5DA916FE-1C07-4B35-A526-215A043D82A3}" type="presOf" srcId="{526251D4-C0C5-4EA7-A0EE-341093BB9FD7}" destId="{FC1FB1FB-250D-43E6-B1FB-B26A64B30F64}" srcOrd="0" destOrd="0" presId="urn:microsoft.com/office/officeart/2005/8/layout/hierarchy2"/>
    <dgm:cxn modelId="{C579C373-8BF5-48BB-A897-77244919B7A6}" srcId="{77BF203D-B45A-4315-92B6-1FEC610430A9}" destId="{25129BC9-A5E2-4FD2-B658-352546560B1D}" srcOrd="0" destOrd="0" parTransId="{851FAE0E-7343-4119-AB90-EBAE425D92D0}" sibTransId="{7D81C3C6-7A85-4213-B13C-38C54BD69CB4}"/>
    <dgm:cxn modelId="{A1BBAB19-1116-409C-BEDF-501A3E74A20C}" type="presOf" srcId="{851FAE0E-7343-4119-AB90-EBAE425D92D0}" destId="{BB89FE8D-CFEA-4009-8601-E125D851FA00}" srcOrd="1" destOrd="0" presId="urn:microsoft.com/office/officeart/2005/8/layout/hierarchy2"/>
    <dgm:cxn modelId="{0BF2CA6E-1AD7-4348-A72B-D4B8A53A245D}" type="presOf" srcId="{382F5E9F-6BFA-48C4-A78B-C191EA41EB86}" destId="{8732BA7E-D12E-4D3B-A630-0D853ACDE085}" srcOrd="0" destOrd="0" presId="urn:microsoft.com/office/officeart/2005/8/layout/hierarchy2"/>
    <dgm:cxn modelId="{1545BC35-6DD1-48C3-8111-E3DB46E9F04C}" type="presOf" srcId="{1609A50C-D5C5-4A09-A9BA-5DB64D9F85E8}" destId="{07B54C86-E5C1-4FB0-B121-57C144DFAC9D}" srcOrd="1" destOrd="0" presId="urn:microsoft.com/office/officeart/2005/8/layout/hierarchy2"/>
    <dgm:cxn modelId="{F3209FAA-4631-4192-8FD4-39D582C0AA1F}" type="presOf" srcId="{908D9CEF-1526-401E-AB8B-05C64055E718}" destId="{9D67BD07-5DDB-4E29-97EB-A67F031F08CD}" srcOrd="0" destOrd="0" presId="urn:microsoft.com/office/officeart/2005/8/layout/hierarchy2"/>
    <dgm:cxn modelId="{2AAE4E04-4694-4C63-8373-5281BE81BF79}" type="presOf" srcId="{F7620524-79ED-4B1B-8442-48371B420B37}" destId="{FFAB0EE3-36D3-486E-B9EE-1AB24710F6D1}" srcOrd="1" destOrd="0" presId="urn:microsoft.com/office/officeart/2005/8/layout/hierarchy2"/>
    <dgm:cxn modelId="{7BF5E4FD-C2DA-4D9C-A1BF-4FDE0E050A83}" type="presOf" srcId="{D8A0DEED-EEA9-45F7-B623-81FA9597FA83}" destId="{65A0130B-2456-4773-8D2D-A120530CE0AB}" srcOrd="0" destOrd="0" presId="urn:microsoft.com/office/officeart/2005/8/layout/hierarchy2"/>
    <dgm:cxn modelId="{3400D9D5-F4C7-4481-9558-015B5113A3C2}" srcId="{9F347881-CD57-4075-81EB-C199FB72FA51}" destId="{DAFC5E0D-4CDB-475B-B679-25E9306B10DF}" srcOrd="1" destOrd="0" parTransId="{908D9CEF-1526-401E-AB8B-05C64055E718}" sibTransId="{EFEBF3F8-F568-4AB3-9652-877ABE4AE728}"/>
    <dgm:cxn modelId="{4F414EC9-3B5F-456D-B566-3DE652E5A7DB}" type="presOf" srcId="{52589446-0E27-4F4F-941A-90682989D6F3}" destId="{6D94CE89-EEA6-478C-8C4F-1434EB1A152E}" srcOrd="0" destOrd="0" presId="urn:microsoft.com/office/officeart/2005/8/layout/hierarchy2"/>
    <dgm:cxn modelId="{C39D18B4-8FCF-4F1C-9466-938DDA404AF2}" type="presOf" srcId="{1609A50C-D5C5-4A09-A9BA-5DB64D9F85E8}" destId="{9E3D8975-7ABA-47FA-9C1E-704DA95F5C41}" srcOrd="0" destOrd="0" presId="urn:microsoft.com/office/officeart/2005/8/layout/hierarchy2"/>
    <dgm:cxn modelId="{0F38DAB4-68AE-4DD2-B021-631F2596942D}" srcId="{7B2FAE0A-289B-4553-B700-A8BE263EC7EE}" destId="{CB7D91B6-3298-479B-B579-D169D204E310}" srcOrd="0" destOrd="0" parTransId="{B0E691E6-13BA-4D96-A1F6-F760A18ADCF2}" sibTransId="{D4FD92FF-9EE7-4ECC-AD3F-79A148711F0E}"/>
    <dgm:cxn modelId="{1E37B891-AA32-42C4-81FA-9374C5C4F4FA}" type="presOf" srcId="{77BF203D-B45A-4315-92B6-1FEC610430A9}" destId="{BC5B2E72-17E7-418C-902C-5DCACAA43677}" srcOrd="0" destOrd="0" presId="urn:microsoft.com/office/officeart/2005/8/layout/hierarchy2"/>
    <dgm:cxn modelId="{2E8495E1-1C12-4538-A5E8-B224ACA2A5A4}" type="presOf" srcId="{6C57ACBE-CBE4-4DF1-B6B3-A7D25C478A69}" destId="{989F75C6-94E5-4100-8FD6-5D2482AD86D4}" srcOrd="0" destOrd="0" presId="urn:microsoft.com/office/officeart/2005/8/layout/hierarchy2"/>
    <dgm:cxn modelId="{DAC14510-11D4-4863-85B7-2D8EF448ADC4}" type="presOf" srcId="{382F5E9F-6BFA-48C4-A78B-C191EA41EB86}" destId="{2737B94F-2FB8-4C11-936E-C441C951C789}" srcOrd="1" destOrd="0" presId="urn:microsoft.com/office/officeart/2005/8/layout/hierarchy2"/>
    <dgm:cxn modelId="{3489F7BC-A731-4B62-89B5-A44482E8333B}" type="presOf" srcId="{7B2FAE0A-289B-4553-B700-A8BE263EC7EE}" destId="{9E2788AD-850F-44FB-9A8F-CD5BE53C9412}" srcOrd="0" destOrd="0" presId="urn:microsoft.com/office/officeart/2005/8/layout/hierarchy2"/>
    <dgm:cxn modelId="{DE71C226-1417-4120-AE96-12EF37E629ED}" srcId="{77BF203D-B45A-4315-92B6-1FEC610430A9}" destId="{FA31F1AA-5A1D-46CC-BB6D-3C84E5D9E4A2}" srcOrd="1" destOrd="0" parTransId="{F7620524-79ED-4B1B-8442-48371B420B37}" sibTransId="{31441430-2EBC-4855-86E1-7F11B42B5FBC}"/>
    <dgm:cxn modelId="{5C36F38A-F36E-403E-B996-D5C896C4D313}" type="presOf" srcId="{FFBF66A6-316C-474C-92A1-126EB9AE0B15}" destId="{F5637A29-8477-4563-ACEA-1736AB0E76FD}" srcOrd="0" destOrd="0" presId="urn:microsoft.com/office/officeart/2005/8/layout/hierarchy2"/>
    <dgm:cxn modelId="{40D2429F-723E-49EC-A02E-BE6430B13FD9}" type="presOf" srcId="{76B36A68-B496-490A-A43F-B6AA6B5684D8}" destId="{063E1B0E-954B-4322-A565-DCA480949B48}" srcOrd="0" destOrd="0" presId="urn:microsoft.com/office/officeart/2005/8/layout/hierarchy2"/>
    <dgm:cxn modelId="{4DCAC618-FCA5-4204-98BC-DF4E497896E4}" type="presOf" srcId="{52589446-0E27-4F4F-941A-90682989D6F3}" destId="{7D26A8C8-F566-408F-B989-AD72C33C4BF2}" srcOrd="1" destOrd="0" presId="urn:microsoft.com/office/officeart/2005/8/layout/hierarchy2"/>
    <dgm:cxn modelId="{FCC8673B-DD61-4935-91E2-D9133C4C0975}" srcId="{D8A0DEED-EEA9-45F7-B623-81FA9597FA83}" destId="{FFBF66A6-316C-474C-92A1-126EB9AE0B15}" srcOrd="1" destOrd="0" parTransId="{E6BE8810-AC23-45AA-AECB-58D859BD0F13}" sibTransId="{D703FE8A-A3C2-4649-A0E0-AFD97F9A6FBC}"/>
    <dgm:cxn modelId="{74E96DDF-671F-42DC-A852-74BC114A14D3}" srcId="{D8A0DEED-EEA9-45F7-B623-81FA9597FA83}" destId="{2C99DEA0-5B21-4543-8300-A258D2278615}" srcOrd="0" destOrd="0" parTransId="{1609A50C-D5C5-4A09-A9BA-5DB64D9F85E8}" sibTransId="{0B0040F9-ADC3-4FCD-9952-DC7B1F564187}"/>
    <dgm:cxn modelId="{AD187B50-FFF7-441F-9345-40AD7A539DBD}" type="presOf" srcId="{DAFC5E0D-4CDB-475B-B679-25E9306B10DF}" destId="{95A64D73-FEE6-427E-B983-5ED98849DA80}" srcOrd="0" destOrd="0" presId="urn:microsoft.com/office/officeart/2005/8/layout/hierarchy2"/>
    <dgm:cxn modelId="{7569F7BC-6718-4857-96F7-DDA2FBA3B34C}" type="presOf" srcId="{E6BE8810-AC23-45AA-AECB-58D859BD0F13}" destId="{8FE21104-F694-4700-BC8F-5EBEB6561A8C}" srcOrd="0" destOrd="0" presId="urn:microsoft.com/office/officeart/2005/8/layout/hierarchy2"/>
    <dgm:cxn modelId="{2A39328B-333C-4F5B-BE3C-6B476976D9B9}" type="presOf" srcId="{908D9CEF-1526-401E-AB8B-05C64055E718}" destId="{900B6D0D-1183-47E5-B32B-B206AF84A42E}" srcOrd="1" destOrd="0" presId="urn:microsoft.com/office/officeart/2005/8/layout/hierarchy2"/>
    <dgm:cxn modelId="{453E9352-AA76-42DE-B366-C570BF06853D}" type="presOf" srcId="{F7620524-79ED-4B1B-8442-48371B420B37}" destId="{97F1540D-9E79-4778-BF36-7B24B5EA3206}" srcOrd="0" destOrd="0" presId="urn:microsoft.com/office/officeart/2005/8/layout/hierarchy2"/>
    <dgm:cxn modelId="{EE49BEDB-BDD7-421A-BF36-BE7C1FF18300}" srcId="{CB7D91B6-3298-479B-B579-D169D204E310}" destId="{77BF203D-B45A-4315-92B6-1FEC610430A9}" srcOrd="0" destOrd="0" parTransId="{52589446-0E27-4F4F-941A-90682989D6F3}" sibTransId="{37370A3A-8A00-43B1-89D7-63254124D2BA}"/>
    <dgm:cxn modelId="{450E5095-29C6-442B-99A8-C8950000741F}" type="presOf" srcId="{2C99DEA0-5B21-4543-8300-A258D2278615}" destId="{C0173AAE-E36D-4315-BE67-44A1BDB0B494}" srcOrd="0" destOrd="0" presId="urn:microsoft.com/office/officeart/2005/8/layout/hierarchy2"/>
    <dgm:cxn modelId="{81743410-3AC7-4863-974A-B732701AD2D5}" type="presOf" srcId="{E6BE8810-AC23-45AA-AECB-58D859BD0F13}" destId="{794648F5-47CE-471F-B8B5-EF707329B642}" srcOrd="1" destOrd="0" presId="urn:microsoft.com/office/officeart/2005/8/layout/hierarchy2"/>
    <dgm:cxn modelId="{A24312FC-111E-4619-B6D6-EB33A4679D9D}" type="presParOf" srcId="{9E2788AD-850F-44FB-9A8F-CD5BE53C9412}" destId="{3E9F6264-8056-47B5-B431-0F3CD32BFBAC}" srcOrd="0" destOrd="0" presId="urn:microsoft.com/office/officeart/2005/8/layout/hierarchy2"/>
    <dgm:cxn modelId="{C8E57346-EF9D-40DA-AFF0-2D9346EFDE71}" type="presParOf" srcId="{3E9F6264-8056-47B5-B431-0F3CD32BFBAC}" destId="{4A7A191F-2F50-4BB0-A5E6-12DE4C2E9DDF}" srcOrd="0" destOrd="0" presId="urn:microsoft.com/office/officeart/2005/8/layout/hierarchy2"/>
    <dgm:cxn modelId="{E664FCBA-AB4A-4C58-AE55-08E38F785411}" type="presParOf" srcId="{3E9F6264-8056-47B5-B431-0F3CD32BFBAC}" destId="{EAC3F885-13B7-4D5B-AE28-721FF8716B70}" srcOrd="1" destOrd="0" presId="urn:microsoft.com/office/officeart/2005/8/layout/hierarchy2"/>
    <dgm:cxn modelId="{97F1CF74-C140-473B-A42F-BB75CB7F7A07}" type="presParOf" srcId="{EAC3F885-13B7-4D5B-AE28-721FF8716B70}" destId="{6D94CE89-EEA6-478C-8C4F-1434EB1A152E}" srcOrd="0" destOrd="0" presId="urn:microsoft.com/office/officeart/2005/8/layout/hierarchy2"/>
    <dgm:cxn modelId="{CEA098DE-9CFD-4BF4-AD40-18216230DBD5}" type="presParOf" srcId="{6D94CE89-EEA6-478C-8C4F-1434EB1A152E}" destId="{7D26A8C8-F566-408F-B989-AD72C33C4BF2}" srcOrd="0" destOrd="0" presId="urn:microsoft.com/office/officeart/2005/8/layout/hierarchy2"/>
    <dgm:cxn modelId="{BA420828-848D-419E-AFB5-32194EAA3524}" type="presParOf" srcId="{EAC3F885-13B7-4D5B-AE28-721FF8716B70}" destId="{4B92D8E5-3449-4091-BD86-048D87D4D51D}" srcOrd="1" destOrd="0" presId="urn:microsoft.com/office/officeart/2005/8/layout/hierarchy2"/>
    <dgm:cxn modelId="{EF01CAA6-496F-445C-9002-6A4F979676D1}" type="presParOf" srcId="{4B92D8E5-3449-4091-BD86-048D87D4D51D}" destId="{BC5B2E72-17E7-418C-902C-5DCACAA43677}" srcOrd="0" destOrd="0" presId="urn:microsoft.com/office/officeart/2005/8/layout/hierarchy2"/>
    <dgm:cxn modelId="{CFA454F8-AA7C-47FF-82F7-48D77504605A}" type="presParOf" srcId="{4B92D8E5-3449-4091-BD86-048D87D4D51D}" destId="{8E9F12EC-4B5F-4562-8957-22E24B2E5081}" srcOrd="1" destOrd="0" presId="urn:microsoft.com/office/officeart/2005/8/layout/hierarchy2"/>
    <dgm:cxn modelId="{8EF66D1A-325A-4157-90AC-F73AA713D094}" type="presParOf" srcId="{8E9F12EC-4B5F-4562-8957-22E24B2E5081}" destId="{1D1FCA1A-9255-43E1-9DCA-0684C45F55E0}" srcOrd="0" destOrd="0" presId="urn:microsoft.com/office/officeart/2005/8/layout/hierarchy2"/>
    <dgm:cxn modelId="{645734F4-2CAF-4A80-9AE1-6432F55863A2}" type="presParOf" srcId="{1D1FCA1A-9255-43E1-9DCA-0684C45F55E0}" destId="{BB89FE8D-CFEA-4009-8601-E125D851FA00}" srcOrd="0" destOrd="0" presId="urn:microsoft.com/office/officeart/2005/8/layout/hierarchy2"/>
    <dgm:cxn modelId="{F9F7E148-13E8-4620-AACB-45ADC4720AB7}" type="presParOf" srcId="{8E9F12EC-4B5F-4562-8957-22E24B2E5081}" destId="{DC8F49AF-35EF-409F-ACA9-CDFB3DA020CD}" srcOrd="1" destOrd="0" presId="urn:microsoft.com/office/officeart/2005/8/layout/hierarchy2"/>
    <dgm:cxn modelId="{A711A27B-3A17-42ED-888D-34C6C4D8002E}" type="presParOf" srcId="{DC8F49AF-35EF-409F-ACA9-CDFB3DA020CD}" destId="{352BBE51-C64B-4522-A9E1-D1F9B631D998}" srcOrd="0" destOrd="0" presId="urn:microsoft.com/office/officeart/2005/8/layout/hierarchy2"/>
    <dgm:cxn modelId="{86A1BE27-95D4-489E-AB5D-5FEB30C78E0E}" type="presParOf" srcId="{DC8F49AF-35EF-409F-ACA9-CDFB3DA020CD}" destId="{6635775F-A6D7-4C75-AC91-B5A2B6F6F31F}" srcOrd="1" destOrd="0" presId="urn:microsoft.com/office/officeart/2005/8/layout/hierarchy2"/>
    <dgm:cxn modelId="{D8EBCFE7-83C1-41C5-8BD8-6F086A468DDA}" type="presParOf" srcId="{8E9F12EC-4B5F-4562-8957-22E24B2E5081}" destId="{97F1540D-9E79-4778-BF36-7B24B5EA3206}" srcOrd="2" destOrd="0" presId="urn:microsoft.com/office/officeart/2005/8/layout/hierarchy2"/>
    <dgm:cxn modelId="{6804C332-27E1-4BF0-B3AE-82F03B96FA5A}" type="presParOf" srcId="{97F1540D-9E79-4778-BF36-7B24B5EA3206}" destId="{FFAB0EE3-36D3-486E-B9EE-1AB24710F6D1}" srcOrd="0" destOrd="0" presId="urn:microsoft.com/office/officeart/2005/8/layout/hierarchy2"/>
    <dgm:cxn modelId="{4BD63E4E-940A-4642-BDB2-85501EA62A07}" type="presParOf" srcId="{8E9F12EC-4B5F-4562-8957-22E24B2E5081}" destId="{2817BCAC-0A8A-4A4A-B062-B60B5C725293}" srcOrd="3" destOrd="0" presId="urn:microsoft.com/office/officeart/2005/8/layout/hierarchy2"/>
    <dgm:cxn modelId="{37D3FDDD-7B80-41BE-AF66-A63579CEDEC2}" type="presParOf" srcId="{2817BCAC-0A8A-4A4A-B062-B60B5C725293}" destId="{FD0293EA-44DF-4A52-A898-A247442F5040}" srcOrd="0" destOrd="0" presId="urn:microsoft.com/office/officeart/2005/8/layout/hierarchy2"/>
    <dgm:cxn modelId="{2154C314-2339-4539-8430-CF6F7F561848}" type="presParOf" srcId="{2817BCAC-0A8A-4A4A-B062-B60B5C725293}" destId="{9AFCF234-FCE5-43B5-9426-8B943395D478}" srcOrd="1" destOrd="0" presId="urn:microsoft.com/office/officeart/2005/8/layout/hierarchy2"/>
    <dgm:cxn modelId="{F17DE70F-0086-4EEB-B666-F7641ADB2564}" type="presParOf" srcId="{EAC3F885-13B7-4D5B-AE28-721FF8716B70}" destId="{8732BA7E-D12E-4D3B-A630-0D853ACDE085}" srcOrd="2" destOrd="0" presId="urn:microsoft.com/office/officeart/2005/8/layout/hierarchy2"/>
    <dgm:cxn modelId="{61BA769D-90BE-4F8B-9AED-DC00376EB1F7}" type="presParOf" srcId="{8732BA7E-D12E-4D3B-A630-0D853ACDE085}" destId="{2737B94F-2FB8-4C11-936E-C441C951C789}" srcOrd="0" destOrd="0" presId="urn:microsoft.com/office/officeart/2005/8/layout/hierarchy2"/>
    <dgm:cxn modelId="{B19BBF02-59ED-4F0A-BD61-0A610F3DEA5D}" type="presParOf" srcId="{EAC3F885-13B7-4D5B-AE28-721FF8716B70}" destId="{CC118CC5-0C8B-488D-8274-FC61750DB682}" srcOrd="3" destOrd="0" presId="urn:microsoft.com/office/officeart/2005/8/layout/hierarchy2"/>
    <dgm:cxn modelId="{ECA98B4F-07FA-41DA-B145-A1C92737DF8B}" type="presParOf" srcId="{CC118CC5-0C8B-488D-8274-FC61750DB682}" destId="{30B092AA-6D63-4972-80A7-671AB41C87D6}" srcOrd="0" destOrd="0" presId="urn:microsoft.com/office/officeart/2005/8/layout/hierarchy2"/>
    <dgm:cxn modelId="{FC06DCE9-8C20-4D18-86F2-36488FDFBDC7}" type="presParOf" srcId="{CC118CC5-0C8B-488D-8274-FC61750DB682}" destId="{21A10E75-3CF7-47E5-90EB-0C1F4F6A9399}" srcOrd="1" destOrd="0" presId="urn:microsoft.com/office/officeart/2005/8/layout/hierarchy2"/>
    <dgm:cxn modelId="{6E1D1B92-3A0C-432A-98F0-76A73B826261}" type="presParOf" srcId="{21A10E75-3CF7-47E5-90EB-0C1F4F6A9399}" destId="{FC1FB1FB-250D-43E6-B1FB-B26A64B30F64}" srcOrd="0" destOrd="0" presId="urn:microsoft.com/office/officeart/2005/8/layout/hierarchy2"/>
    <dgm:cxn modelId="{E3D629C5-434F-4C23-8E10-5A8062FFAFD9}" type="presParOf" srcId="{FC1FB1FB-250D-43E6-B1FB-B26A64B30F64}" destId="{CE1D8EA9-1B72-441D-B37D-6588EE260463}" srcOrd="0" destOrd="0" presId="urn:microsoft.com/office/officeart/2005/8/layout/hierarchy2"/>
    <dgm:cxn modelId="{2E967E5B-BF7E-4144-91C1-C6FD7C9E966B}" type="presParOf" srcId="{21A10E75-3CF7-47E5-90EB-0C1F4F6A9399}" destId="{CAFF0D3A-DF36-4AC7-BF98-D7D487862499}" srcOrd="1" destOrd="0" presId="urn:microsoft.com/office/officeart/2005/8/layout/hierarchy2"/>
    <dgm:cxn modelId="{C97883D4-56DB-4D34-B8E3-3BE764B940F0}" type="presParOf" srcId="{CAFF0D3A-DF36-4AC7-BF98-D7D487862499}" destId="{989F75C6-94E5-4100-8FD6-5D2482AD86D4}" srcOrd="0" destOrd="0" presId="urn:microsoft.com/office/officeart/2005/8/layout/hierarchy2"/>
    <dgm:cxn modelId="{3B3E808E-4609-4C0B-8855-6DD3DC95224A}" type="presParOf" srcId="{CAFF0D3A-DF36-4AC7-BF98-D7D487862499}" destId="{C9991D2C-0D29-4A97-A27D-4B8E43F46950}" srcOrd="1" destOrd="0" presId="urn:microsoft.com/office/officeart/2005/8/layout/hierarchy2"/>
    <dgm:cxn modelId="{ACB8C9D1-5EE6-4BC4-AFA0-BF8C1E2CC900}" type="presParOf" srcId="{21A10E75-3CF7-47E5-90EB-0C1F4F6A9399}" destId="{9D67BD07-5DDB-4E29-97EB-A67F031F08CD}" srcOrd="2" destOrd="0" presId="urn:microsoft.com/office/officeart/2005/8/layout/hierarchy2"/>
    <dgm:cxn modelId="{3C9DABAF-F595-481D-9083-44951D7472D3}" type="presParOf" srcId="{9D67BD07-5DDB-4E29-97EB-A67F031F08CD}" destId="{900B6D0D-1183-47E5-B32B-B206AF84A42E}" srcOrd="0" destOrd="0" presId="urn:microsoft.com/office/officeart/2005/8/layout/hierarchy2"/>
    <dgm:cxn modelId="{6135C2C9-DC01-458E-92B3-54CF7E52AF5F}" type="presParOf" srcId="{21A10E75-3CF7-47E5-90EB-0C1F4F6A9399}" destId="{F2A4EBF3-30E4-4B35-83CD-7E68B06F26DE}" srcOrd="3" destOrd="0" presId="urn:microsoft.com/office/officeart/2005/8/layout/hierarchy2"/>
    <dgm:cxn modelId="{56242C2B-61F4-4E75-B723-200F096A9018}" type="presParOf" srcId="{F2A4EBF3-30E4-4B35-83CD-7E68B06F26DE}" destId="{95A64D73-FEE6-427E-B983-5ED98849DA80}" srcOrd="0" destOrd="0" presId="urn:microsoft.com/office/officeart/2005/8/layout/hierarchy2"/>
    <dgm:cxn modelId="{4EE9A678-BB47-4E81-B830-6B82B2F35AA1}" type="presParOf" srcId="{F2A4EBF3-30E4-4B35-83CD-7E68B06F26DE}" destId="{38AC79CD-2AE0-4FE4-AE34-6A4DFCED718A}" srcOrd="1" destOrd="0" presId="urn:microsoft.com/office/officeart/2005/8/layout/hierarchy2"/>
    <dgm:cxn modelId="{2C10457C-20ED-4816-9679-0B114D30AD1C}" type="presParOf" srcId="{EAC3F885-13B7-4D5B-AE28-721FF8716B70}" destId="{063E1B0E-954B-4322-A565-DCA480949B48}" srcOrd="4" destOrd="0" presId="urn:microsoft.com/office/officeart/2005/8/layout/hierarchy2"/>
    <dgm:cxn modelId="{1F502319-6229-4620-9F29-B0C60320AFC2}" type="presParOf" srcId="{063E1B0E-954B-4322-A565-DCA480949B48}" destId="{892E2259-5FE2-4879-B485-8E2CB0262D8C}" srcOrd="0" destOrd="0" presId="urn:microsoft.com/office/officeart/2005/8/layout/hierarchy2"/>
    <dgm:cxn modelId="{4F3B81FD-B68C-459C-A966-30252992FCD2}" type="presParOf" srcId="{EAC3F885-13B7-4D5B-AE28-721FF8716B70}" destId="{AC53C52C-D29C-4779-BB2B-A3A09909E3E8}" srcOrd="5" destOrd="0" presId="urn:microsoft.com/office/officeart/2005/8/layout/hierarchy2"/>
    <dgm:cxn modelId="{F5B60AD5-4780-438E-915E-9BBB300C609C}" type="presParOf" srcId="{AC53C52C-D29C-4779-BB2B-A3A09909E3E8}" destId="{65A0130B-2456-4773-8D2D-A120530CE0AB}" srcOrd="0" destOrd="0" presId="urn:microsoft.com/office/officeart/2005/8/layout/hierarchy2"/>
    <dgm:cxn modelId="{6B854BAB-FC3E-4D30-BBBC-0317ACB1DC7E}" type="presParOf" srcId="{AC53C52C-D29C-4779-BB2B-A3A09909E3E8}" destId="{F6E9C6B7-B6B0-4A54-993C-8E2387FFE9C8}" srcOrd="1" destOrd="0" presId="urn:microsoft.com/office/officeart/2005/8/layout/hierarchy2"/>
    <dgm:cxn modelId="{D8B0A355-8ACE-4BA2-952D-EF0DD4D8E3A9}" type="presParOf" srcId="{F6E9C6B7-B6B0-4A54-993C-8E2387FFE9C8}" destId="{9E3D8975-7ABA-47FA-9C1E-704DA95F5C41}" srcOrd="0" destOrd="0" presId="urn:microsoft.com/office/officeart/2005/8/layout/hierarchy2"/>
    <dgm:cxn modelId="{5A6B738B-B479-42CD-B8EA-EC13C6378FA7}" type="presParOf" srcId="{9E3D8975-7ABA-47FA-9C1E-704DA95F5C41}" destId="{07B54C86-E5C1-4FB0-B121-57C144DFAC9D}" srcOrd="0" destOrd="0" presId="urn:microsoft.com/office/officeart/2005/8/layout/hierarchy2"/>
    <dgm:cxn modelId="{D1B22374-3E3F-4CB8-80A8-BF07964ED1AF}" type="presParOf" srcId="{F6E9C6B7-B6B0-4A54-993C-8E2387FFE9C8}" destId="{AE08751E-269A-4C72-BDE1-C968D3E35DD5}" srcOrd="1" destOrd="0" presId="urn:microsoft.com/office/officeart/2005/8/layout/hierarchy2"/>
    <dgm:cxn modelId="{6CFE0BF6-C399-46AC-BB56-27E39DD3F97B}" type="presParOf" srcId="{AE08751E-269A-4C72-BDE1-C968D3E35DD5}" destId="{C0173AAE-E36D-4315-BE67-44A1BDB0B494}" srcOrd="0" destOrd="0" presId="urn:microsoft.com/office/officeart/2005/8/layout/hierarchy2"/>
    <dgm:cxn modelId="{1428B35E-2A1D-40AA-AFE1-0E1F97A5695C}" type="presParOf" srcId="{AE08751E-269A-4C72-BDE1-C968D3E35DD5}" destId="{D826C52C-BB91-474B-8A9D-7197F4C29975}" srcOrd="1" destOrd="0" presId="urn:microsoft.com/office/officeart/2005/8/layout/hierarchy2"/>
    <dgm:cxn modelId="{9F5E3F04-54D1-4EC2-B0FC-68FE9454405E}" type="presParOf" srcId="{F6E9C6B7-B6B0-4A54-993C-8E2387FFE9C8}" destId="{8FE21104-F694-4700-BC8F-5EBEB6561A8C}" srcOrd="2" destOrd="0" presId="urn:microsoft.com/office/officeart/2005/8/layout/hierarchy2"/>
    <dgm:cxn modelId="{F84639AF-4719-4DF3-B9A5-2502B20966C9}" type="presParOf" srcId="{8FE21104-F694-4700-BC8F-5EBEB6561A8C}" destId="{794648F5-47CE-471F-B8B5-EF707329B642}" srcOrd="0" destOrd="0" presId="urn:microsoft.com/office/officeart/2005/8/layout/hierarchy2"/>
    <dgm:cxn modelId="{FCEFE197-FA1C-4724-8642-1348A2A70074}" type="presParOf" srcId="{F6E9C6B7-B6B0-4A54-993C-8E2387FFE9C8}" destId="{18BF64E0-7FC5-4B21-A127-473B4B666905}" srcOrd="3" destOrd="0" presId="urn:microsoft.com/office/officeart/2005/8/layout/hierarchy2"/>
    <dgm:cxn modelId="{10438089-D622-4954-AF90-19AE13F8A95F}" type="presParOf" srcId="{18BF64E0-7FC5-4B21-A127-473B4B666905}" destId="{F5637A29-8477-4563-ACEA-1736AB0E76FD}" srcOrd="0" destOrd="0" presId="urn:microsoft.com/office/officeart/2005/8/layout/hierarchy2"/>
    <dgm:cxn modelId="{11CDC565-53FD-4A60-B024-4F244D7315A4}" type="presParOf" srcId="{18BF64E0-7FC5-4B21-A127-473B4B666905}" destId="{CAFE010C-E7D2-4958-A2DD-584DEED2489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FC9638-8883-4BB4-A78C-FEB9C25A6057}" type="doc">
      <dgm:prSet loTypeId="urn:microsoft.com/office/officeart/2005/8/layout/hProcess7#1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th-TH"/>
        </a:p>
      </dgm:t>
    </dgm:pt>
    <dgm:pt modelId="{F9AF66AE-BD85-4569-B4BD-1E53750C1A83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90C74B0-6F81-4DC6-AF45-C68A023B51DD}" type="parTrans" cxnId="{BB86C85D-825A-40D0-A010-1C338A5493E3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CBDC6FF-3700-4AB1-A74B-855A596683A7}" type="sibTrans" cxnId="{BB86C85D-825A-40D0-A010-1C338A5493E3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1CC9572C-948F-49F8-84E0-9483ED591C93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59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10 แปลง</a:t>
          </a:r>
        </a:p>
      </dgm:t>
    </dgm:pt>
    <dgm:pt modelId="{2DC2C777-392F-4EE9-A2CC-6DB875814981}" type="parTrans" cxnId="{225D8AEB-2E86-4435-8D91-99C8BFDE5046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38E7C6D-60AB-400A-9B74-3F3954D481C2}" type="sibTrans" cxnId="{225D8AEB-2E86-4435-8D91-99C8BFDE5046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DEEFC61-2790-4818-9C03-502E22059566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60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9 แปลง</a:t>
          </a: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4558603-5496-4312-8E7F-9F5E3E971A24}" type="parTrans" cxnId="{D5988B63-D60E-4583-8F78-D12EA72FC2F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5275CF9-0DBD-44A8-A5A0-3F6539DF8F21}" type="sibTrans" cxnId="{D5988B63-D60E-4583-8F78-D12EA72FC2F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F5BCBAC-37A4-4B45-B73A-75143B07B834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53FF081-D49F-431B-B4C3-3B25B8352095}" type="parTrans" cxnId="{52D92711-B4E7-429A-8A2C-FC7B90ACBF3C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E5C70DD-FD12-4C8E-B08A-8B410E9A7CCC}" type="sibTrans" cxnId="{52D92711-B4E7-429A-8A2C-FC7B90ACBF3C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DA703FE-784A-433E-8906-25BE324B99A0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61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41 แปลง</a:t>
          </a: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D132787-58CD-48F2-A0B3-2E9F5F470F3F}" type="parTrans" cxnId="{75B8CD51-C24F-4349-89E5-3E8F4E53CA7A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9B82B28-D133-433C-8CFE-FDEA2E3A0A55}" type="sibTrans" cxnId="{75B8CD51-C24F-4349-89E5-3E8F4E53CA7A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C90ADD1-A8F8-4E4C-838A-195F33BDC2AC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62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19 แปลง</a:t>
          </a: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DD1E9C6-6FFE-49D5-BB50-275A84DD323B}" type="parTrans" cxnId="{F02EAFBA-DF51-4328-9227-719FF41FCC7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4584716-B2F5-4379-B973-094ACE01FA68}" type="sibTrans" cxnId="{F02EAFBA-DF51-4328-9227-719FF41FCC7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AF0269D-2FC4-4AE2-99D0-DE077F218E72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26944D0-5447-447A-A30C-95B18F4B43EF}" type="parTrans" cxnId="{2F3965BA-0898-41BF-8706-BE2DAF80DFB7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D4E152A0-4027-493E-9D14-FEC453237036}" type="sibTrans" cxnId="{2F3965BA-0898-41BF-8706-BE2DAF80DFB7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9CF4D69-3E5C-4346-8FEC-F0E31FD7D9C4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63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th-TH" sz="1000" b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20 แปลง</a:t>
          </a: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2966108-8CFF-4923-9361-ACBD369C4AB3}" type="parTrans" cxnId="{57EEDC9D-F405-4F8F-AD6D-E48EA3F4BB61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6C527BA-9EEC-4D79-9782-756FA8E5AA90}" type="sibTrans" cxnId="{57EEDC9D-F405-4F8F-AD6D-E48EA3F4BB61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7AEC1C6-AF9B-4046-991A-9428139F3603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A8F4E67-405D-4BFA-8723-F6428624667E}" type="parTrans" cxnId="{874499F0-8544-4408-A866-870804FD77AE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5E4C287-F953-4EBD-B9E0-BBAAF7F5C181}" type="sibTrans" cxnId="{874499F0-8544-4408-A866-870804FD77AE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6856E5B-199E-4811-BDEF-2A8AAB51D75B}">
      <dgm:prSet phldrT="[ข้อความ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296DFA6A-A541-4473-B2BB-291501A068CD}" type="sibTrans" cxnId="{C8DA2278-307D-479E-974B-CB86ACF404A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32F75C4-3385-4D58-BF32-9CF597A19D6D}" type="parTrans" cxnId="{C8DA2278-307D-479E-974B-CB86ACF404A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th-TH" sz="1000" b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35A143B-1F60-4F66-B014-0DA19F862ACB}" type="pres">
      <dgm:prSet presAssocID="{93FC9638-8883-4BB4-A78C-FEB9C25A60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CF1CA65-A15C-4DF9-9137-E5DF7CD7B5CC}" type="pres">
      <dgm:prSet presAssocID="{F9AF66AE-BD85-4569-B4BD-1E53750C1A83}" presName="compositeNode" presStyleCnt="0">
        <dgm:presLayoutVars>
          <dgm:bulletEnabled val="1"/>
        </dgm:presLayoutVars>
      </dgm:prSet>
      <dgm:spPr/>
    </dgm:pt>
    <dgm:pt modelId="{3852BB67-7D04-4E9E-BDF4-9E26BAEC9959}" type="pres">
      <dgm:prSet presAssocID="{F9AF66AE-BD85-4569-B4BD-1E53750C1A83}" presName="bgRect" presStyleLbl="node1" presStyleIdx="0" presStyleCnt="5" custScaleX="90626"/>
      <dgm:spPr/>
      <dgm:t>
        <a:bodyPr/>
        <a:lstStyle/>
        <a:p>
          <a:endParaRPr lang="th-TH"/>
        </a:p>
      </dgm:t>
    </dgm:pt>
    <dgm:pt modelId="{436DD84C-C9A7-45AD-902B-B67AB5C4A858}" type="pres">
      <dgm:prSet presAssocID="{F9AF66AE-BD85-4569-B4BD-1E53750C1A83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AA61E4B-C09F-4F05-941E-AD4E8120921E}" type="pres">
      <dgm:prSet presAssocID="{F9AF66AE-BD85-4569-B4BD-1E53750C1A83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21A4DA6-0975-4E1F-A54B-6C7D4727ED5F}" type="pres">
      <dgm:prSet presAssocID="{5CBDC6FF-3700-4AB1-A74B-855A596683A7}" presName="hSp" presStyleCnt="0"/>
      <dgm:spPr/>
    </dgm:pt>
    <dgm:pt modelId="{1E491B4D-3D19-434F-903B-A6BA605E36D2}" type="pres">
      <dgm:prSet presAssocID="{5CBDC6FF-3700-4AB1-A74B-855A596683A7}" presName="vProcSp" presStyleCnt="0"/>
      <dgm:spPr/>
    </dgm:pt>
    <dgm:pt modelId="{DFF90EA6-4A13-4E1F-86C2-547E4AA35D4C}" type="pres">
      <dgm:prSet presAssocID="{5CBDC6FF-3700-4AB1-A74B-855A596683A7}" presName="vSp1" presStyleCnt="0"/>
      <dgm:spPr/>
    </dgm:pt>
    <dgm:pt modelId="{60481386-A2AB-416C-927E-FED7B5755391}" type="pres">
      <dgm:prSet presAssocID="{5CBDC6FF-3700-4AB1-A74B-855A596683A7}" presName="simulatedConn" presStyleLbl="solidFgAcc1" presStyleIdx="0" presStyleCnt="4"/>
      <dgm:spPr/>
    </dgm:pt>
    <dgm:pt modelId="{9FBEE5DA-B5F6-45B6-941C-A63535DFE747}" type="pres">
      <dgm:prSet presAssocID="{5CBDC6FF-3700-4AB1-A74B-855A596683A7}" presName="vSp2" presStyleCnt="0"/>
      <dgm:spPr/>
    </dgm:pt>
    <dgm:pt modelId="{DA8913F9-D901-4DC4-98E3-96C52EEF8619}" type="pres">
      <dgm:prSet presAssocID="{5CBDC6FF-3700-4AB1-A74B-855A596683A7}" presName="sibTrans" presStyleCnt="0"/>
      <dgm:spPr/>
    </dgm:pt>
    <dgm:pt modelId="{C2463635-A940-425C-95BF-18B5360B2232}" type="pres">
      <dgm:prSet presAssocID="{E6856E5B-199E-4811-BDEF-2A8AAB51D75B}" presName="compositeNode" presStyleCnt="0">
        <dgm:presLayoutVars>
          <dgm:bulletEnabled val="1"/>
        </dgm:presLayoutVars>
      </dgm:prSet>
      <dgm:spPr/>
    </dgm:pt>
    <dgm:pt modelId="{E44561B9-0ABB-4F63-8208-B9A23790C548}" type="pres">
      <dgm:prSet presAssocID="{E6856E5B-199E-4811-BDEF-2A8AAB51D75B}" presName="bgRect" presStyleLbl="node1" presStyleIdx="1" presStyleCnt="5"/>
      <dgm:spPr/>
      <dgm:t>
        <a:bodyPr/>
        <a:lstStyle/>
        <a:p>
          <a:endParaRPr lang="th-TH"/>
        </a:p>
      </dgm:t>
    </dgm:pt>
    <dgm:pt modelId="{745F3D09-2D36-4A4C-99D9-A9F8FAA20B36}" type="pres">
      <dgm:prSet presAssocID="{E6856E5B-199E-4811-BDEF-2A8AAB51D75B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70C2FF-E6CD-4F30-B910-3F3A4F59EC3C}" type="pres">
      <dgm:prSet presAssocID="{E6856E5B-199E-4811-BDEF-2A8AAB51D75B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5F64896-7856-4DEF-AC5F-4404A3CC2E19}" type="pres">
      <dgm:prSet presAssocID="{296DFA6A-A541-4473-B2BB-291501A068CD}" presName="hSp" presStyleCnt="0"/>
      <dgm:spPr/>
    </dgm:pt>
    <dgm:pt modelId="{F67CA1D6-E135-4FEA-BFC2-FD97A34984CC}" type="pres">
      <dgm:prSet presAssocID="{296DFA6A-A541-4473-B2BB-291501A068CD}" presName="vProcSp" presStyleCnt="0"/>
      <dgm:spPr/>
    </dgm:pt>
    <dgm:pt modelId="{F332CD86-2FC1-428B-9A0A-44B80C485EB7}" type="pres">
      <dgm:prSet presAssocID="{296DFA6A-A541-4473-B2BB-291501A068CD}" presName="vSp1" presStyleCnt="0"/>
      <dgm:spPr/>
    </dgm:pt>
    <dgm:pt modelId="{D869BD90-4C23-49D8-ADED-7CFA0FAADE66}" type="pres">
      <dgm:prSet presAssocID="{296DFA6A-A541-4473-B2BB-291501A068CD}" presName="simulatedConn" presStyleLbl="solidFgAcc1" presStyleIdx="1" presStyleCnt="4"/>
      <dgm:spPr/>
    </dgm:pt>
    <dgm:pt modelId="{B1D476C6-6D8D-4879-AB1A-67E2E1792423}" type="pres">
      <dgm:prSet presAssocID="{296DFA6A-A541-4473-B2BB-291501A068CD}" presName="vSp2" presStyleCnt="0"/>
      <dgm:spPr/>
    </dgm:pt>
    <dgm:pt modelId="{7E6FD45B-F792-4982-B6CD-0650E04FDEEF}" type="pres">
      <dgm:prSet presAssocID="{296DFA6A-A541-4473-B2BB-291501A068CD}" presName="sibTrans" presStyleCnt="0"/>
      <dgm:spPr/>
    </dgm:pt>
    <dgm:pt modelId="{C00107DA-9440-4D81-9F1F-43ED635DB865}" type="pres">
      <dgm:prSet presAssocID="{DF5BCBAC-37A4-4B45-B73A-75143B07B834}" presName="compositeNode" presStyleCnt="0">
        <dgm:presLayoutVars>
          <dgm:bulletEnabled val="1"/>
        </dgm:presLayoutVars>
      </dgm:prSet>
      <dgm:spPr/>
    </dgm:pt>
    <dgm:pt modelId="{2EA27FFF-2504-4607-AB6F-925699AE49C8}" type="pres">
      <dgm:prSet presAssocID="{DF5BCBAC-37A4-4B45-B73A-75143B07B834}" presName="bgRect" presStyleLbl="node1" presStyleIdx="2" presStyleCnt="5"/>
      <dgm:spPr/>
      <dgm:t>
        <a:bodyPr/>
        <a:lstStyle/>
        <a:p>
          <a:endParaRPr lang="th-TH"/>
        </a:p>
      </dgm:t>
    </dgm:pt>
    <dgm:pt modelId="{9D24AB0C-6F53-434A-9827-2A78DB3490EE}" type="pres">
      <dgm:prSet presAssocID="{DF5BCBAC-37A4-4B45-B73A-75143B07B834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86A4876-3F53-4FFC-A045-FC1F8F892FEC}" type="pres">
      <dgm:prSet presAssocID="{DF5BCBAC-37A4-4B45-B73A-75143B07B834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7B1AA9A-5AAD-40BC-9A70-3575C391DF5B}" type="pres">
      <dgm:prSet presAssocID="{FE5C70DD-FD12-4C8E-B08A-8B410E9A7CCC}" presName="hSp" presStyleCnt="0"/>
      <dgm:spPr/>
    </dgm:pt>
    <dgm:pt modelId="{CA9F842B-5614-4F44-A651-2CAE0E1FDF94}" type="pres">
      <dgm:prSet presAssocID="{FE5C70DD-FD12-4C8E-B08A-8B410E9A7CCC}" presName="vProcSp" presStyleCnt="0"/>
      <dgm:spPr/>
    </dgm:pt>
    <dgm:pt modelId="{1F53F407-CF95-4F0E-9310-7BBC17EEE1D3}" type="pres">
      <dgm:prSet presAssocID="{FE5C70DD-FD12-4C8E-B08A-8B410E9A7CCC}" presName="vSp1" presStyleCnt="0"/>
      <dgm:spPr/>
    </dgm:pt>
    <dgm:pt modelId="{17217C2C-8010-41CF-BFBA-2F22649A04D0}" type="pres">
      <dgm:prSet presAssocID="{FE5C70DD-FD12-4C8E-B08A-8B410E9A7CCC}" presName="simulatedConn" presStyleLbl="solidFgAcc1" presStyleIdx="2" presStyleCnt="4"/>
      <dgm:spPr/>
    </dgm:pt>
    <dgm:pt modelId="{35A2214F-7446-4F9A-96CA-40F53915B851}" type="pres">
      <dgm:prSet presAssocID="{FE5C70DD-FD12-4C8E-B08A-8B410E9A7CCC}" presName="vSp2" presStyleCnt="0"/>
      <dgm:spPr/>
    </dgm:pt>
    <dgm:pt modelId="{0B28D627-296D-4F82-A1B6-B7F3006934AD}" type="pres">
      <dgm:prSet presAssocID="{FE5C70DD-FD12-4C8E-B08A-8B410E9A7CCC}" presName="sibTrans" presStyleCnt="0"/>
      <dgm:spPr/>
    </dgm:pt>
    <dgm:pt modelId="{07AE909F-B1A1-47ED-8F82-79FF3E0730EA}" type="pres">
      <dgm:prSet presAssocID="{7AF0269D-2FC4-4AE2-99D0-DE077F218E72}" presName="compositeNode" presStyleCnt="0">
        <dgm:presLayoutVars>
          <dgm:bulletEnabled val="1"/>
        </dgm:presLayoutVars>
      </dgm:prSet>
      <dgm:spPr/>
    </dgm:pt>
    <dgm:pt modelId="{74E189D1-8E96-4EE6-BD88-1B2A75BD90A1}" type="pres">
      <dgm:prSet presAssocID="{7AF0269D-2FC4-4AE2-99D0-DE077F218E72}" presName="bgRect" presStyleLbl="node1" presStyleIdx="3" presStyleCnt="5"/>
      <dgm:spPr/>
      <dgm:t>
        <a:bodyPr/>
        <a:lstStyle/>
        <a:p>
          <a:endParaRPr lang="th-TH"/>
        </a:p>
      </dgm:t>
    </dgm:pt>
    <dgm:pt modelId="{E91A3434-1227-4AD8-96F3-3F5C5AAE4077}" type="pres">
      <dgm:prSet presAssocID="{7AF0269D-2FC4-4AE2-99D0-DE077F218E72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6E9D186-1227-431A-852F-1E776E1613EE}" type="pres">
      <dgm:prSet presAssocID="{7AF0269D-2FC4-4AE2-99D0-DE077F218E72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0D3025E-B4C3-4D76-86E5-F0B73252C2B4}" type="pres">
      <dgm:prSet presAssocID="{D4E152A0-4027-493E-9D14-FEC453237036}" presName="hSp" presStyleCnt="0"/>
      <dgm:spPr/>
    </dgm:pt>
    <dgm:pt modelId="{00FBBA4D-5D07-49EA-815B-91911AAECD49}" type="pres">
      <dgm:prSet presAssocID="{D4E152A0-4027-493E-9D14-FEC453237036}" presName="vProcSp" presStyleCnt="0"/>
      <dgm:spPr/>
    </dgm:pt>
    <dgm:pt modelId="{30AA6E7D-5C7C-485C-A63F-7DCE718B1E50}" type="pres">
      <dgm:prSet presAssocID="{D4E152A0-4027-493E-9D14-FEC453237036}" presName="vSp1" presStyleCnt="0"/>
      <dgm:spPr/>
    </dgm:pt>
    <dgm:pt modelId="{D167CC21-FF4C-41CA-BBC2-EEF0013F68A5}" type="pres">
      <dgm:prSet presAssocID="{D4E152A0-4027-493E-9D14-FEC453237036}" presName="simulatedConn" presStyleLbl="solidFgAcc1" presStyleIdx="3" presStyleCnt="4"/>
      <dgm:spPr/>
    </dgm:pt>
    <dgm:pt modelId="{B9FCFCC7-5D3D-46A7-9BB0-6F096C114722}" type="pres">
      <dgm:prSet presAssocID="{D4E152A0-4027-493E-9D14-FEC453237036}" presName="vSp2" presStyleCnt="0"/>
      <dgm:spPr/>
    </dgm:pt>
    <dgm:pt modelId="{1FC78D5D-B12F-4360-A7D5-D4EFB14AB0A8}" type="pres">
      <dgm:prSet presAssocID="{D4E152A0-4027-493E-9D14-FEC453237036}" presName="sibTrans" presStyleCnt="0"/>
      <dgm:spPr/>
    </dgm:pt>
    <dgm:pt modelId="{024164ED-7A84-45D7-BA96-A1B42CECF4D5}" type="pres">
      <dgm:prSet presAssocID="{57AEC1C6-AF9B-4046-991A-9428139F3603}" presName="compositeNode" presStyleCnt="0">
        <dgm:presLayoutVars>
          <dgm:bulletEnabled val="1"/>
        </dgm:presLayoutVars>
      </dgm:prSet>
      <dgm:spPr/>
    </dgm:pt>
    <dgm:pt modelId="{B82B5E00-8B8D-4C7E-925B-9C66ED48CCF1}" type="pres">
      <dgm:prSet presAssocID="{57AEC1C6-AF9B-4046-991A-9428139F3603}" presName="bgRect" presStyleLbl="node1" presStyleIdx="4" presStyleCnt="5"/>
      <dgm:spPr/>
      <dgm:t>
        <a:bodyPr/>
        <a:lstStyle/>
        <a:p>
          <a:endParaRPr lang="th-TH"/>
        </a:p>
      </dgm:t>
    </dgm:pt>
    <dgm:pt modelId="{BF6B3FF6-7C56-4C52-B181-D90B014ADA97}" type="pres">
      <dgm:prSet presAssocID="{57AEC1C6-AF9B-4046-991A-9428139F3603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BFA2F71-2222-492F-BABF-CBC9058A36E4}" type="pres">
      <dgm:prSet presAssocID="{57AEC1C6-AF9B-4046-991A-9428139F3603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A6A7373-F69B-4A0A-9F4E-9D36A585A881}" type="presOf" srcId="{F9AF66AE-BD85-4569-B4BD-1E53750C1A83}" destId="{436DD84C-C9A7-45AD-902B-B67AB5C4A858}" srcOrd="1" destOrd="0" presId="urn:microsoft.com/office/officeart/2005/8/layout/hProcess7#1"/>
    <dgm:cxn modelId="{57EEDC9D-F405-4F8F-AD6D-E48EA3F4BB61}" srcId="{57AEC1C6-AF9B-4046-991A-9428139F3603}" destId="{99CF4D69-3E5C-4346-8FEC-F0E31FD7D9C4}" srcOrd="0" destOrd="0" parTransId="{82966108-8CFF-4923-9361-ACBD369C4AB3}" sibTransId="{46C527BA-9EEC-4D79-9782-756FA8E5AA90}"/>
    <dgm:cxn modelId="{49A820CF-B5F7-410A-A1BD-E96978AFB30F}" type="presOf" srcId="{DF5BCBAC-37A4-4B45-B73A-75143B07B834}" destId="{9D24AB0C-6F53-434A-9827-2A78DB3490EE}" srcOrd="1" destOrd="0" presId="urn:microsoft.com/office/officeart/2005/8/layout/hProcess7#1"/>
    <dgm:cxn modelId="{209FE5F7-B98A-4D1C-99BB-7C5E81544D6E}" type="presOf" srcId="{9DEEFC61-2790-4818-9C03-502E22059566}" destId="{1170C2FF-E6CD-4F30-B910-3F3A4F59EC3C}" srcOrd="0" destOrd="0" presId="urn:microsoft.com/office/officeart/2005/8/layout/hProcess7#1"/>
    <dgm:cxn modelId="{225D8AEB-2E86-4435-8D91-99C8BFDE5046}" srcId="{F9AF66AE-BD85-4569-B4BD-1E53750C1A83}" destId="{1CC9572C-948F-49F8-84E0-9483ED591C93}" srcOrd="0" destOrd="0" parTransId="{2DC2C777-392F-4EE9-A2CC-6DB875814981}" sibTransId="{238E7C6D-60AB-400A-9B74-3F3954D481C2}"/>
    <dgm:cxn modelId="{F02EAFBA-DF51-4328-9227-719FF41FCC7D}" srcId="{7AF0269D-2FC4-4AE2-99D0-DE077F218E72}" destId="{3C90ADD1-A8F8-4E4C-838A-195F33BDC2AC}" srcOrd="0" destOrd="0" parTransId="{ADD1E9C6-6FFE-49D5-BB50-275A84DD323B}" sibTransId="{64584716-B2F5-4379-B973-094ACE01FA68}"/>
    <dgm:cxn modelId="{BCA6D4E5-B88D-4A34-8C2F-BA36A332F4EE}" type="presOf" srcId="{E6856E5B-199E-4811-BDEF-2A8AAB51D75B}" destId="{745F3D09-2D36-4A4C-99D9-A9F8FAA20B36}" srcOrd="1" destOrd="0" presId="urn:microsoft.com/office/officeart/2005/8/layout/hProcess7#1"/>
    <dgm:cxn modelId="{681E1A14-F7BC-4B87-A330-28B32BD0A3C7}" type="presOf" srcId="{3C90ADD1-A8F8-4E4C-838A-195F33BDC2AC}" destId="{26E9D186-1227-431A-852F-1E776E1613EE}" srcOrd="0" destOrd="0" presId="urn:microsoft.com/office/officeart/2005/8/layout/hProcess7#1"/>
    <dgm:cxn modelId="{46206BCE-D649-4F77-A5E8-B09F0A50F620}" type="presOf" srcId="{7AF0269D-2FC4-4AE2-99D0-DE077F218E72}" destId="{E91A3434-1227-4AD8-96F3-3F5C5AAE4077}" srcOrd="1" destOrd="0" presId="urn:microsoft.com/office/officeart/2005/8/layout/hProcess7#1"/>
    <dgm:cxn modelId="{08B6DECC-CBF5-4FDB-95E5-8D8D5F5846FD}" type="presOf" srcId="{7AF0269D-2FC4-4AE2-99D0-DE077F218E72}" destId="{74E189D1-8E96-4EE6-BD88-1B2A75BD90A1}" srcOrd="0" destOrd="0" presId="urn:microsoft.com/office/officeart/2005/8/layout/hProcess7#1"/>
    <dgm:cxn modelId="{C44397C8-49DB-4B21-BCEB-29BD0FABFAA1}" type="presOf" srcId="{99CF4D69-3E5C-4346-8FEC-F0E31FD7D9C4}" destId="{EBFA2F71-2222-492F-BABF-CBC9058A36E4}" srcOrd="0" destOrd="0" presId="urn:microsoft.com/office/officeart/2005/8/layout/hProcess7#1"/>
    <dgm:cxn modelId="{896BEFFB-151C-4047-9EC0-8291DDFA59F3}" type="presOf" srcId="{57AEC1C6-AF9B-4046-991A-9428139F3603}" destId="{BF6B3FF6-7C56-4C52-B181-D90B014ADA97}" srcOrd="1" destOrd="0" presId="urn:microsoft.com/office/officeart/2005/8/layout/hProcess7#1"/>
    <dgm:cxn modelId="{75B8CD51-C24F-4349-89E5-3E8F4E53CA7A}" srcId="{DF5BCBAC-37A4-4B45-B73A-75143B07B834}" destId="{ADA703FE-784A-433E-8906-25BE324B99A0}" srcOrd="0" destOrd="0" parTransId="{DD132787-58CD-48F2-A0B3-2E9F5F470F3F}" sibTransId="{49B82B28-D133-433C-8CFE-FDEA2E3A0A55}"/>
    <dgm:cxn modelId="{C8DA2278-307D-479E-974B-CB86ACF404A5}" srcId="{93FC9638-8883-4BB4-A78C-FEB9C25A6057}" destId="{E6856E5B-199E-4811-BDEF-2A8AAB51D75B}" srcOrd="1" destOrd="0" parTransId="{332F75C4-3385-4D58-BF32-9CF597A19D6D}" sibTransId="{296DFA6A-A541-4473-B2BB-291501A068CD}"/>
    <dgm:cxn modelId="{BB86C85D-825A-40D0-A010-1C338A5493E3}" srcId="{93FC9638-8883-4BB4-A78C-FEB9C25A6057}" destId="{F9AF66AE-BD85-4569-B4BD-1E53750C1A83}" srcOrd="0" destOrd="0" parTransId="{090C74B0-6F81-4DC6-AF45-C68A023B51DD}" sibTransId="{5CBDC6FF-3700-4AB1-A74B-855A596683A7}"/>
    <dgm:cxn modelId="{049E631E-352E-44FF-B777-A5D26FA7EB60}" type="presOf" srcId="{F9AF66AE-BD85-4569-B4BD-1E53750C1A83}" destId="{3852BB67-7D04-4E9E-BDF4-9E26BAEC9959}" srcOrd="0" destOrd="0" presId="urn:microsoft.com/office/officeart/2005/8/layout/hProcess7#1"/>
    <dgm:cxn modelId="{2FE45173-0A30-4FFF-9A21-BB495A2F3229}" type="presOf" srcId="{1CC9572C-948F-49F8-84E0-9483ED591C93}" destId="{EAA61E4B-C09F-4F05-941E-AD4E8120921E}" srcOrd="0" destOrd="0" presId="urn:microsoft.com/office/officeart/2005/8/layout/hProcess7#1"/>
    <dgm:cxn modelId="{D5988B63-D60E-4583-8F78-D12EA72FC2F5}" srcId="{E6856E5B-199E-4811-BDEF-2A8AAB51D75B}" destId="{9DEEFC61-2790-4818-9C03-502E22059566}" srcOrd="0" destOrd="0" parTransId="{94558603-5496-4312-8E7F-9F5E3E971A24}" sibTransId="{C5275CF9-0DBD-44A8-A5A0-3F6539DF8F21}"/>
    <dgm:cxn modelId="{B5279EC0-2B75-4264-9AC8-2557940F0B9A}" type="presOf" srcId="{E6856E5B-199E-4811-BDEF-2A8AAB51D75B}" destId="{E44561B9-0ABB-4F63-8208-B9A23790C548}" srcOrd="0" destOrd="0" presId="urn:microsoft.com/office/officeart/2005/8/layout/hProcess7#1"/>
    <dgm:cxn modelId="{C852225C-1A91-4C54-B6DC-7C469528F5BE}" type="presOf" srcId="{57AEC1C6-AF9B-4046-991A-9428139F3603}" destId="{B82B5E00-8B8D-4C7E-925B-9C66ED48CCF1}" srcOrd="0" destOrd="0" presId="urn:microsoft.com/office/officeart/2005/8/layout/hProcess7#1"/>
    <dgm:cxn modelId="{874499F0-8544-4408-A866-870804FD77AE}" srcId="{93FC9638-8883-4BB4-A78C-FEB9C25A6057}" destId="{57AEC1C6-AF9B-4046-991A-9428139F3603}" srcOrd="4" destOrd="0" parTransId="{3A8F4E67-405D-4BFA-8723-F6428624667E}" sibTransId="{25E4C287-F953-4EBD-B9E0-BBAAF7F5C181}"/>
    <dgm:cxn modelId="{52D92711-B4E7-429A-8A2C-FC7B90ACBF3C}" srcId="{93FC9638-8883-4BB4-A78C-FEB9C25A6057}" destId="{DF5BCBAC-37A4-4B45-B73A-75143B07B834}" srcOrd="2" destOrd="0" parTransId="{C53FF081-D49F-431B-B4C3-3B25B8352095}" sibTransId="{FE5C70DD-FD12-4C8E-B08A-8B410E9A7CCC}"/>
    <dgm:cxn modelId="{A134DCD4-4E00-44CE-8AA7-C9218102F2CF}" type="presOf" srcId="{93FC9638-8883-4BB4-A78C-FEB9C25A6057}" destId="{835A143B-1F60-4F66-B014-0DA19F862ACB}" srcOrd="0" destOrd="0" presId="urn:microsoft.com/office/officeart/2005/8/layout/hProcess7#1"/>
    <dgm:cxn modelId="{2F3965BA-0898-41BF-8706-BE2DAF80DFB7}" srcId="{93FC9638-8883-4BB4-A78C-FEB9C25A6057}" destId="{7AF0269D-2FC4-4AE2-99D0-DE077F218E72}" srcOrd="3" destOrd="0" parTransId="{926944D0-5447-447A-A30C-95B18F4B43EF}" sibTransId="{D4E152A0-4027-493E-9D14-FEC453237036}"/>
    <dgm:cxn modelId="{26515C6B-F734-4203-9132-00A3350E6A0C}" type="presOf" srcId="{DF5BCBAC-37A4-4B45-B73A-75143B07B834}" destId="{2EA27FFF-2504-4607-AB6F-925699AE49C8}" srcOrd="0" destOrd="0" presId="urn:microsoft.com/office/officeart/2005/8/layout/hProcess7#1"/>
    <dgm:cxn modelId="{F1E57AE1-C5E7-4494-959E-BD725563FCE2}" type="presOf" srcId="{ADA703FE-784A-433E-8906-25BE324B99A0}" destId="{686A4876-3F53-4FFC-A045-FC1F8F892FEC}" srcOrd="0" destOrd="0" presId="urn:microsoft.com/office/officeart/2005/8/layout/hProcess7#1"/>
    <dgm:cxn modelId="{10592061-3D26-4B44-8D56-86C0C90BFA5E}" type="presParOf" srcId="{835A143B-1F60-4F66-B014-0DA19F862ACB}" destId="{0CF1CA65-A15C-4DF9-9137-E5DF7CD7B5CC}" srcOrd="0" destOrd="0" presId="urn:microsoft.com/office/officeart/2005/8/layout/hProcess7#1"/>
    <dgm:cxn modelId="{711875F0-4002-47B7-BB90-0FC00AC5EA5A}" type="presParOf" srcId="{0CF1CA65-A15C-4DF9-9137-E5DF7CD7B5CC}" destId="{3852BB67-7D04-4E9E-BDF4-9E26BAEC9959}" srcOrd="0" destOrd="0" presId="urn:microsoft.com/office/officeart/2005/8/layout/hProcess7#1"/>
    <dgm:cxn modelId="{96DC94F9-BCFA-4A1E-A57D-C26094CF41D3}" type="presParOf" srcId="{0CF1CA65-A15C-4DF9-9137-E5DF7CD7B5CC}" destId="{436DD84C-C9A7-45AD-902B-B67AB5C4A858}" srcOrd="1" destOrd="0" presId="urn:microsoft.com/office/officeart/2005/8/layout/hProcess7#1"/>
    <dgm:cxn modelId="{A5CE9930-1585-4A5D-AF8C-84226584F385}" type="presParOf" srcId="{0CF1CA65-A15C-4DF9-9137-E5DF7CD7B5CC}" destId="{EAA61E4B-C09F-4F05-941E-AD4E8120921E}" srcOrd="2" destOrd="0" presId="urn:microsoft.com/office/officeart/2005/8/layout/hProcess7#1"/>
    <dgm:cxn modelId="{C6A2D301-04C0-4EA2-AB4A-8C073511A474}" type="presParOf" srcId="{835A143B-1F60-4F66-B014-0DA19F862ACB}" destId="{921A4DA6-0975-4E1F-A54B-6C7D4727ED5F}" srcOrd="1" destOrd="0" presId="urn:microsoft.com/office/officeart/2005/8/layout/hProcess7#1"/>
    <dgm:cxn modelId="{FFE8A078-2171-44E2-A9BB-144A4EF0A68D}" type="presParOf" srcId="{835A143B-1F60-4F66-B014-0DA19F862ACB}" destId="{1E491B4D-3D19-434F-903B-A6BA605E36D2}" srcOrd="2" destOrd="0" presId="urn:microsoft.com/office/officeart/2005/8/layout/hProcess7#1"/>
    <dgm:cxn modelId="{917E922B-501A-4910-B589-9EAF3DC7BD63}" type="presParOf" srcId="{1E491B4D-3D19-434F-903B-A6BA605E36D2}" destId="{DFF90EA6-4A13-4E1F-86C2-547E4AA35D4C}" srcOrd="0" destOrd="0" presId="urn:microsoft.com/office/officeart/2005/8/layout/hProcess7#1"/>
    <dgm:cxn modelId="{AF8D9D36-9EAB-435A-8102-C366E2669CE3}" type="presParOf" srcId="{1E491B4D-3D19-434F-903B-A6BA605E36D2}" destId="{60481386-A2AB-416C-927E-FED7B5755391}" srcOrd="1" destOrd="0" presId="urn:microsoft.com/office/officeart/2005/8/layout/hProcess7#1"/>
    <dgm:cxn modelId="{7FF10D8F-565E-4B94-97F5-8E34AA1EE8D0}" type="presParOf" srcId="{1E491B4D-3D19-434F-903B-A6BA605E36D2}" destId="{9FBEE5DA-B5F6-45B6-941C-A63535DFE747}" srcOrd="2" destOrd="0" presId="urn:microsoft.com/office/officeart/2005/8/layout/hProcess7#1"/>
    <dgm:cxn modelId="{11107D6E-DF37-47E5-8536-ED4DB701DD9F}" type="presParOf" srcId="{835A143B-1F60-4F66-B014-0DA19F862ACB}" destId="{DA8913F9-D901-4DC4-98E3-96C52EEF8619}" srcOrd="3" destOrd="0" presId="urn:microsoft.com/office/officeart/2005/8/layout/hProcess7#1"/>
    <dgm:cxn modelId="{C76F3B01-0E42-42E1-A3E9-30ADB72D3BBE}" type="presParOf" srcId="{835A143B-1F60-4F66-B014-0DA19F862ACB}" destId="{C2463635-A940-425C-95BF-18B5360B2232}" srcOrd="4" destOrd="0" presId="urn:microsoft.com/office/officeart/2005/8/layout/hProcess7#1"/>
    <dgm:cxn modelId="{B2C1FDC3-D8DD-4B3D-A033-0153FC19D5DA}" type="presParOf" srcId="{C2463635-A940-425C-95BF-18B5360B2232}" destId="{E44561B9-0ABB-4F63-8208-B9A23790C548}" srcOrd="0" destOrd="0" presId="urn:microsoft.com/office/officeart/2005/8/layout/hProcess7#1"/>
    <dgm:cxn modelId="{E0AB8A22-A895-41FF-84BE-D00F8086BD62}" type="presParOf" srcId="{C2463635-A940-425C-95BF-18B5360B2232}" destId="{745F3D09-2D36-4A4C-99D9-A9F8FAA20B36}" srcOrd="1" destOrd="0" presId="urn:microsoft.com/office/officeart/2005/8/layout/hProcess7#1"/>
    <dgm:cxn modelId="{FA3C45D1-6027-41AD-8A54-85F89131BAA7}" type="presParOf" srcId="{C2463635-A940-425C-95BF-18B5360B2232}" destId="{1170C2FF-E6CD-4F30-B910-3F3A4F59EC3C}" srcOrd="2" destOrd="0" presId="urn:microsoft.com/office/officeart/2005/8/layout/hProcess7#1"/>
    <dgm:cxn modelId="{FB98BFB4-32BC-4148-9930-4A4EAD35C588}" type="presParOf" srcId="{835A143B-1F60-4F66-B014-0DA19F862ACB}" destId="{25F64896-7856-4DEF-AC5F-4404A3CC2E19}" srcOrd="5" destOrd="0" presId="urn:microsoft.com/office/officeart/2005/8/layout/hProcess7#1"/>
    <dgm:cxn modelId="{228C5E33-FEDB-4F91-BDE9-91514738A357}" type="presParOf" srcId="{835A143B-1F60-4F66-B014-0DA19F862ACB}" destId="{F67CA1D6-E135-4FEA-BFC2-FD97A34984CC}" srcOrd="6" destOrd="0" presId="urn:microsoft.com/office/officeart/2005/8/layout/hProcess7#1"/>
    <dgm:cxn modelId="{20122383-FB3C-4A00-9A4B-4C4EFF24141A}" type="presParOf" srcId="{F67CA1D6-E135-4FEA-BFC2-FD97A34984CC}" destId="{F332CD86-2FC1-428B-9A0A-44B80C485EB7}" srcOrd="0" destOrd="0" presId="urn:microsoft.com/office/officeart/2005/8/layout/hProcess7#1"/>
    <dgm:cxn modelId="{B8DA1ED0-A339-49CD-8126-182DF13C1C8E}" type="presParOf" srcId="{F67CA1D6-E135-4FEA-BFC2-FD97A34984CC}" destId="{D869BD90-4C23-49D8-ADED-7CFA0FAADE66}" srcOrd="1" destOrd="0" presId="urn:microsoft.com/office/officeart/2005/8/layout/hProcess7#1"/>
    <dgm:cxn modelId="{D5F7A2F3-E227-4278-861F-68CDBD47D552}" type="presParOf" srcId="{F67CA1D6-E135-4FEA-BFC2-FD97A34984CC}" destId="{B1D476C6-6D8D-4879-AB1A-67E2E1792423}" srcOrd="2" destOrd="0" presId="urn:microsoft.com/office/officeart/2005/8/layout/hProcess7#1"/>
    <dgm:cxn modelId="{BD49417A-D268-4A6B-8C4C-EA48CE9D38AD}" type="presParOf" srcId="{835A143B-1F60-4F66-B014-0DA19F862ACB}" destId="{7E6FD45B-F792-4982-B6CD-0650E04FDEEF}" srcOrd="7" destOrd="0" presId="urn:microsoft.com/office/officeart/2005/8/layout/hProcess7#1"/>
    <dgm:cxn modelId="{1638FA13-75CB-4286-BBA1-10D250C542CF}" type="presParOf" srcId="{835A143B-1F60-4F66-B014-0DA19F862ACB}" destId="{C00107DA-9440-4D81-9F1F-43ED635DB865}" srcOrd="8" destOrd="0" presId="urn:microsoft.com/office/officeart/2005/8/layout/hProcess7#1"/>
    <dgm:cxn modelId="{B591A920-05C8-4FD8-8E23-702FB589846D}" type="presParOf" srcId="{C00107DA-9440-4D81-9F1F-43ED635DB865}" destId="{2EA27FFF-2504-4607-AB6F-925699AE49C8}" srcOrd="0" destOrd="0" presId="urn:microsoft.com/office/officeart/2005/8/layout/hProcess7#1"/>
    <dgm:cxn modelId="{AC19DB95-ADFC-40B8-947C-AA818141D724}" type="presParOf" srcId="{C00107DA-9440-4D81-9F1F-43ED635DB865}" destId="{9D24AB0C-6F53-434A-9827-2A78DB3490EE}" srcOrd="1" destOrd="0" presId="urn:microsoft.com/office/officeart/2005/8/layout/hProcess7#1"/>
    <dgm:cxn modelId="{1A2DB1D0-E994-4496-B747-626083DD216E}" type="presParOf" srcId="{C00107DA-9440-4D81-9F1F-43ED635DB865}" destId="{686A4876-3F53-4FFC-A045-FC1F8F892FEC}" srcOrd="2" destOrd="0" presId="urn:microsoft.com/office/officeart/2005/8/layout/hProcess7#1"/>
    <dgm:cxn modelId="{9A3538DD-1A5A-4BBF-A0AD-747CB16979A4}" type="presParOf" srcId="{835A143B-1F60-4F66-B014-0DA19F862ACB}" destId="{57B1AA9A-5AAD-40BC-9A70-3575C391DF5B}" srcOrd="9" destOrd="0" presId="urn:microsoft.com/office/officeart/2005/8/layout/hProcess7#1"/>
    <dgm:cxn modelId="{C98085A0-894B-4E6A-96AD-70CCB31226C2}" type="presParOf" srcId="{835A143B-1F60-4F66-B014-0DA19F862ACB}" destId="{CA9F842B-5614-4F44-A651-2CAE0E1FDF94}" srcOrd="10" destOrd="0" presId="urn:microsoft.com/office/officeart/2005/8/layout/hProcess7#1"/>
    <dgm:cxn modelId="{FCF683E8-C2CC-4A44-9876-84DFDDC0DFC9}" type="presParOf" srcId="{CA9F842B-5614-4F44-A651-2CAE0E1FDF94}" destId="{1F53F407-CF95-4F0E-9310-7BBC17EEE1D3}" srcOrd="0" destOrd="0" presId="urn:microsoft.com/office/officeart/2005/8/layout/hProcess7#1"/>
    <dgm:cxn modelId="{B7503C14-1A63-44E2-A26B-CC8B4161983E}" type="presParOf" srcId="{CA9F842B-5614-4F44-A651-2CAE0E1FDF94}" destId="{17217C2C-8010-41CF-BFBA-2F22649A04D0}" srcOrd="1" destOrd="0" presId="urn:microsoft.com/office/officeart/2005/8/layout/hProcess7#1"/>
    <dgm:cxn modelId="{A266DE16-8431-4104-A3A5-AB764706335B}" type="presParOf" srcId="{CA9F842B-5614-4F44-A651-2CAE0E1FDF94}" destId="{35A2214F-7446-4F9A-96CA-40F53915B851}" srcOrd="2" destOrd="0" presId="urn:microsoft.com/office/officeart/2005/8/layout/hProcess7#1"/>
    <dgm:cxn modelId="{5EA8DA81-F03D-4C4C-82D0-08AB9963A1AD}" type="presParOf" srcId="{835A143B-1F60-4F66-B014-0DA19F862ACB}" destId="{0B28D627-296D-4F82-A1B6-B7F3006934AD}" srcOrd="11" destOrd="0" presId="urn:microsoft.com/office/officeart/2005/8/layout/hProcess7#1"/>
    <dgm:cxn modelId="{B3D63657-4EC1-42AB-A143-328C707F9C4B}" type="presParOf" srcId="{835A143B-1F60-4F66-B014-0DA19F862ACB}" destId="{07AE909F-B1A1-47ED-8F82-79FF3E0730EA}" srcOrd="12" destOrd="0" presId="urn:microsoft.com/office/officeart/2005/8/layout/hProcess7#1"/>
    <dgm:cxn modelId="{8AE55A9E-CD60-4173-A541-139113C5D83A}" type="presParOf" srcId="{07AE909F-B1A1-47ED-8F82-79FF3E0730EA}" destId="{74E189D1-8E96-4EE6-BD88-1B2A75BD90A1}" srcOrd="0" destOrd="0" presId="urn:microsoft.com/office/officeart/2005/8/layout/hProcess7#1"/>
    <dgm:cxn modelId="{2EA2261C-DFC7-49F4-BA16-CAFEDE2174E4}" type="presParOf" srcId="{07AE909F-B1A1-47ED-8F82-79FF3E0730EA}" destId="{E91A3434-1227-4AD8-96F3-3F5C5AAE4077}" srcOrd="1" destOrd="0" presId="urn:microsoft.com/office/officeart/2005/8/layout/hProcess7#1"/>
    <dgm:cxn modelId="{78989482-85B2-41D4-9AD8-293C3344CD9D}" type="presParOf" srcId="{07AE909F-B1A1-47ED-8F82-79FF3E0730EA}" destId="{26E9D186-1227-431A-852F-1E776E1613EE}" srcOrd="2" destOrd="0" presId="urn:microsoft.com/office/officeart/2005/8/layout/hProcess7#1"/>
    <dgm:cxn modelId="{20D0EA9C-B1DE-4296-90C2-7267B132610B}" type="presParOf" srcId="{835A143B-1F60-4F66-B014-0DA19F862ACB}" destId="{20D3025E-B4C3-4D76-86E5-F0B73252C2B4}" srcOrd="13" destOrd="0" presId="urn:microsoft.com/office/officeart/2005/8/layout/hProcess7#1"/>
    <dgm:cxn modelId="{9D716386-73E4-4FBD-99C2-9B3EE575E5D0}" type="presParOf" srcId="{835A143B-1F60-4F66-B014-0DA19F862ACB}" destId="{00FBBA4D-5D07-49EA-815B-91911AAECD49}" srcOrd="14" destOrd="0" presId="urn:microsoft.com/office/officeart/2005/8/layout/hProcess7#1"/>
    <dgm:cxn modelId="{65F24ABA-6B0B-42A3-B5AC-0271EE106BEF}" type="presParOf" srcId="{00FBBA4D-5D07-49EA-815B-91911AAECD49}" destId="{30AA6E7D-5C7C-485C-A63F-7DCE718B1E50}" srcOrd="0" destOrd="0" presId="urn:microsoft.com/office/officeart/2005/8/layout/hProcess7#1"/>
    <dgm:cxn modelId="{5669067E-CF9C-45F3-9C5E-BE09ED765AB5}" type="presParOf" srcId="{00FBBA4D-5D07-49EA-815B-91911AAECD49}" destId="{D167CC21-FF4C-41CA-BBC2-EEF0013F68A5}" srcOrd="1" destOrd="0" presId="urn:microsoft.com/office/officeart/2005/8/layout/hProcess7#1"/>
    <dgm:cxn modelId="{A56B1FBD-9B52-4394-A5EA-034B8E2EEEFF}" type="presParOf" srcId="{00FBBA4D-5D07-49EA-815B-91911AAECD49}" destId="{B9FCFCC7-5D3D-46A7-9BB0-6F096C114722}" srcOrd="2" destOrd="0" presId="urn:microsoft.com/office/officeart/2005/8/layout/hProcess7#1"/>
    <dgm:cxn modelId="{1A7DA5D2-8B73-4509-9A94-16EB7598DD94}" type="presParOf" srcId="{835A143B-1F60-4F66-B014-0DA19F862ACB}" destId="{1FC78D5D-B12F-4360-A7D5-D4EFB14AB0A8}" srcOrd="15" destOrd="0" presId="urn:microsoft.com/office/officeart/2005/8/layout/hProcess7#1"/>
    <dgm:cxn modelId="{E5830020-A6F4-4658-ADB1-9F39DA7D95DA}" type="presParOf" srcId="{835A143B-1F60-4F66-B014-0DA19F862ACB}" destId="{024164ED-7A84-45D7-BA96-A1B42CECF4D5}" srcOrd="16" destOrd="0" presId="urn:microsoft.com/office/officeart/2005/8/layout/hProcess7#1"/>
    <dgm:cxn modelId="{33776129-0503-40B6-8059-4A28863D245A}" type="presParOf" srcId="{024164ED-7A84-45D7-BA96-A1B42CECF4D5}" destId="{B82B5E00-8B8D-4C7E-925B-9C66ED48CCF1}" srcOrd="0" destOrd="0" presId="urn:microsoft.com/office/officeart/2005/8/layout/hProcess7#1"/>
    <dgm:cxn modelId="{1B3E70BD-D761-438A-8E24-13176EE67062}" type="presParOf" srcId="{024164ED-7A84-45D7-BA96-A1B42CECF4D5}" destId="{BF6B3FF6-7C56-4C52-B181-D90B014ADA97}" srcOrd="1" destOrd="0" presId="urn:microsoft.com/office/officeart/2005/8/layout/hProcess7#1"/>
    <dgm:cxn modelId="{06635E62-32FD-42B4-A5B3-C2D52AB3DF29}" type="presParOf" srcId="{024164ED-7A84-45D7-BA96-A1B42CECF4D5}" destId="{EBFA2F71-2222-492F-BABF-CBC9058A36E4}" srcOrd="2" destOrd="0" presId="urn:microsoft.com/office/officeart/2005/8/layout/hProcess7#1"/>
  </dgm:cxnLst>
  <dgm:bg>
    <a:solidFill>
      <a:srgbClr val="00CC00"/>
    </a:solidFill>
  </dgm:bg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752928-1BAB-4264-B6BD-98C1B7ED8E40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7CAFEA3A-5FBA-48FB-AE84-4D4E9A6289B2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มะม่วง 5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DFE7931-6EEC-4F41-B5A8-34238B523569}" type="parTrans" cxnId="{589972FA-E086-47B8-BB6A-1D39CF926215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8766739-6014-4D38-B0D8-957C300B3605}" type="sibTrans" cxnId="{589972FA-E086-47B8-BB6A-1D39CF926215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45E4E3F-A921-4A53-A4F1-9E429107817F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ส้มโอ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115ED1F-8CFF-47EB-ADB5-5989FEEF9B61}" type="parTrans" cxnId="{4611F73E-14FE-471F-95BB-F50E40B7426B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58C6679-1341-44D1-A990-C8C695B719F5}" type="sibTrans" cxnId="{4611F73E-14FE-471F-95BB-F50E40B7426B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62950C0-B90D-4D4B-B16B-8646B11F49D6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พืชผัก 2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1B9B213-1683-4974-824A-9506CBF729FF}" type="parTrans" cxnId="{0F4BCAFE-F9AF-4DD6-9089-5767AE37C578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C52CEC76-6338-4BE2-B678-1DACF0C744F1}" type="sibTrans" cxnId="{0F4BCAFE-F9AF-4DD6-9089-5767AE37C578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CAAE953-C5FF-437B-B655-0062136D4218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มะยงชิด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F3B8838-A366-4B48-8E39-D82128F1BA0E}" type="parTrans" cxnId="{0F70DE32-2BFE-43A9-8E0C-84E6D07E07EF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0969E3B-F8E9-4CF9-B59C-620AE37E030B}" type="sibTrans" cxnId="{0F70DE32-2BFE-43A9-8E0C-84E6D07E07EF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3E37F72-5DF8-4B31-8689-2ED347486B6A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พริกซอส 2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2EAC2DC-5C48-4B48-B585-E9F3D398F293}" type="parTrans" cxnId="{D414343C-16F2-4DBB-BA98-22967F6A078F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5A62D2B-7A6B-4839-89F5-C146BCFEC52F}" type="sibTrans" cxnId="{D414343C-16F2-4DBB-BA98-22967F6A078F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3322750-C6FE-47E2-A4C2-7F6A4E0A962A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ข้าวโพดเลี้ยงสัตว์ 5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90CBFCB-2A7D-44CF-B633-44A1AC2F2DE9}" type="parTrans" cxnId="{294DC2E5-B449-45A9-B446-3401ECA77629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1DAAB3B-B411-40D2-908F-F659A39201CB}" type="sibTrans" cxnId="{294DC2E5-B449-45A9-B446-3401ECA77629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130CAF3-692F-4D36-9B8B-ED04B863DB21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มันสำปะหลัง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70477B7-ADC2-4654-8886-C86DDE1B6442}" type="parTrans" cxnId="{B8AB081A-AE04-4A7F-A5A6-4F22DD30458A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A3A4D2C-7D9D-4C22-ABB8-D37909F90B4D}" type="sibTrans" cxnId="{B8AB081A-AE04-4A7F-A5A6-4F22DD30458A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0C8AAA2-8930-411B-A3BF-8ABF170A3C2F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อ้อย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5F3D8123-4B10-40C3-91DA-7F2CA74FF620}" type="parTrans" cxnId="{EA694213-6F5F-4D09-A79A-99DC492DE61C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4DB5F57-298B-480A-B246-97C4AB62C461}" type="sibTrans" cxnId="{EA694213-6F5F-4D09-A79A-99DC492DE61C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A4159ED7-6B2F-47AA-B1EA-84A74A30071C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กล้วย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3E9D5CC5-FCC9-4D36-9433-ECE7B9F08833}" type="parTrans" cxnId="{C94E40E0-D1C1-465A-BA5C-EF3718224E5F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6AEC47C7-BAD1-4E52-A12D-B18DE22BA89C}" type="sibTrans" cxnId="{C94E40E0-D1C1-465A-BA5C-EF3718224E5F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7D16E24A-F422-4B44-9701-056AD33935A1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BEDBF581-EB82-4349-8098-7FE50B9E78CC}" type="parTrans" cxnId="{5893B975-8284-4FA1-A8D5-A46C931F66C9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24D775C7-F831-44D7-A0C0-27521129CC14}" type="sibTrans" cxnId="{5893B975-8284-4FA1-A8D5-A46C931F66C9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DC1B3BCA-65ED-49B1-8953-4FC3177B4700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99EF9842-D9AD-416E-B3AE-0DA3DE58784F}" type="parTrans" cxnId="{A4BDABB9-E730-41F6-98CD-76D2DEA63E2D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05941BFA-8FCC-489C-80B2-B42AAB30F440}" type="sibTrans" cxnId="{A4BDABB9-E730-41F6-98CD-76D2DEA63E2D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8588FEBD-D8B2-4DF6-A63C-452EB34096AD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EE99BAA3-027F-4B3B-AB33-877CC4A3BCA1}" type="parTrans" cxnId="{D3DBA5CA-7841-41EA-9F7D-9A2ED856B31C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E419F6FF-3DFE-4008-97C0-B29A9BDB3D02}" type="sibTrans" cxnId="{D3DBA5CA-7841-41EA-9F7D-9A2ED856B31C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283842BF-FAE8-44A7-BCC5-0D87DE77FF11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8913B03-E659-4664-B449-195571262B94}" type="parTrans" cxnId="{38E76620-960B-4BCC-9C51-73D9C2495232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98961DB0-B2C4-48D7-B9AC-1B2D900912C9}" type="sibTrans" cxnId="{38E76620-960B-4BCC-9C51-73D9C2495232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E7833B9F-5A9D-42D1-8CE1-DDB744579106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406BB554-DB84-459C-9B55-BD55FEE45FBF}" type="parTrans" cxnId="{DA964C33-B281-40BE-98F7-F4604F16642B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79457E61-6428-4D0B-9105-80F22DB67720}" type="sibTrans" cxnId="{DA964C33-B281-40BE-98F7-F4604F16642B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6508D27B-7205-4601-8310-529092B1E3E0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F7AA2FA-8DC0-4936-8B75-73337A399D0E}" type="parTrans" cxnId="{8A03E40C-D684-4BF8-8870-A36167F2E2D6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2DE0C419-47B8-47D7-8F50-C0C732272377}" type="sibTrans" cxnId="{8A03E40C-D684-4BF8-8870-A36167F2E2D6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2C30EEB3-9385-47E9-B958-06456F3DC44A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836A58C6-FE76-4B1A-9A0D-9191476E4294}" type="parTrans" cxnId="{54119BB1-5FF7-4C1B-B13D-B651D8FF45DD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A6058370-1C01-491E-BF34-D7848DEEBE64}" type="sibTrans" cxnId="{54119BB1-5FF7-4C1B-B13D-B651D8FF45DD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F699D3D5-C498-4215-B9D0-1663A8EAA5AA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0730D604-F18E-448C-A3D9-AB332B1457BA}" type="parTrans" cxnId="{65C65918-D5DD-49CD-83E5-3316F2660A5E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27A90F64-E0E3-47AF-AE6D-A48698061CA0}" type="sibTrans" cxnId="{65C65918-D5DD-49CD-83E5-3316F2660A5E}">
      <dgm:prSet/>
      <dgm:spPr/>
      <dgm:t>
        <a:bodyPr/>
        <a:lstStyle/>
        <a:p>
          <a:pPr algn="ctr"/>
          <a:endParaRPr lang="th-TH" sz="1800" b="1">
            <a:solidFill>
              <a:schemeClr val="tx1"/>
            </a:solidFill>
          </a:endParaRPr>
        </a:p>
      </dgm:t>
    </dgm:pt>
    <dgm:pt modelId="{B8D3603D-5F5C-4FA3-AB49-1B5C003B3166}">
      <dgm:prSet phldrT="[ข้อความ]" custT="1"/>
      <dgm:spPr/>
      <dgm:t>
        <a:bodyPr/>
        <a:lstStyle/>
        <a:p>
          <a:pPr algn="ctr"/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CA015B4-C724-4733-8D02-8608DF9D7BD3}" type="parTrans" cxnId="{6F44CA7A-B75F-46BC-819A-9F988B90F5B2}">
      <dgm:prSet/>
      <dgm:spPr/>
      <dgm:t>
        <a:bodyPr/>
        <a:lstStyle/>
        <a:p>
          <a:endParaRPr lang="th-TH"/>
        </a:p>
      </dgm:t>
    </dgm:pt>
    <dgm:pt modelId="{8EE8D97F-D3AB-4638-838D-6363EF90C620}" type="sibTrans" cxnId="{6F44CA7A-B75F-46BC-819A-9F988B90F5B2}">
      <dgm:prSet/>
      <dgm:spPr/>
      <dgm:t>
        <a:bodyPr/>
        <a:lstStyle/>
        <a:p>
          <a:endParaRPr lang="th-TH"/>
        </a:p>
      </dgm:t>
    </dgm:pt>
    <dgm:pt modelId="{32A96794-EBDD-43C7-BCB5-306340916397}">
      <dgm:prSet phldrT="[ข้อความ]" custT="1"/>
      <dgm:spPr/>
      <dgm:t>
        <a:bodyPr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ถั่วเขียว 1 แปลง</a:t>
          </a:r>
          <a:endParaRPr lang="th-TH" sz="1600" b="1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gm:t>
    </dgm:pt>
    <dgm:pt modelId="{F171262E-ECCD-4FCE-B84D-AF64F5FD236E}" type="parTrans" cxnId="{0A71255C-E02C-4827-A115-068A1D1FC4CE}">
      <dgm:prSet/>
      <dgm:spPr/>
      <dgm:t>
        <a:bodyPr/>
        <a:lstStyle/>
        <a:p>
          <a:endParaRPr lang="th-TH"/>
        </a:p>
      </dgm:t>
    </dgm:pt>
    <dgm:pt modelId="{90005D12-D04C-4F6E-AC22-A38E8A4D9482}" type="sibTrans" cxnId="{0A71255C-E02C-4827-A115-068A1D1FC4CE}">
      <dgm:prSet/>
      <dgm:spPr/>
      <dgm:t>
        <a:bodyPr/>
        <a:lstStyle/>
        <a:p>
          <a:endParaRPr lang="th-TH"/>
        </a:p>
      </dgm:t>
    </dgm:pt>
    <dgm:pt modelId="{FC02058C-E8D5-4D78-88E9-7048FF2886F7}" type="pres">
      <dgm:prSet presAssocID="{30752928-1BAB-4264-B6BD-98C1B7ED8E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A1AFA17-BB07-425F-8237-4DF8402A7FAA}" type="pres">
      <dgm:prSet presAssocID="{7CAFEA3A-5FBA-48FB-AE84-4D4E9A6289B2}" presName="parentText" presStyleLbl="node1" presStyleIdx="0" presStyleCnt="10" custScaleX="100001" custLinFactNeighborX="-384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B8898FF-4A00-4F21-BAF9-6E12E43A2CA3}" type="pres">
      <dgm:prSet presAssocID="{7CAFEA3A-5FBA-48FB-AE84-4D4E9A6289B2}" presName="childText" presStyleLbl="revTx" presStyleIdx="0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A26EC22-9DA1-4AE9-8CFB-63600B8A4708}" type="pres">
      <dgm:prSet presAssocID="{A45E4E3F-A921-4A53-A4F1-9E429107817F}" presName="parentText" presStyleLbl="node1" presStyleIdx="1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5D62390-F4C6-427C-A6DF-F284B71E3931}" type="pres">
      <dgm:prSet presAssocID="{A45E4E3F-A921-4A53-A4F1-9E429107817F}" presName="childText" presStyleLbl="revTx" presStyleIdx="1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E5FBD-5C19-4871-B757-5C26FB70967A}" type="pres">
      <dgm:prSet presAssocID="{362950C0-B90D-4D4B-B16B-8646B11F49D6}" presName="parentText" presStyleLbl="node1" presStyleIdx="2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A12D9FC-BD2C-42FE-8CB5-C5A1BEBA9EB5}" type="pres">
      <dgm:prSet presAssocID="{362950C0-B90D-4D4B-B16B-8646B11F49D6}" presName="childText" presStyleLbl="revTx" presStyleIdx="2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7C6BE95-ADE6-46B8-8B7F-D9C4C28B4BC6}" type="pres">
      <dgm:prSet presAssocID="{8CAAE953-C5FF-437B-B655-0062136D4218}" presName="parentText" presStyleLbl="node1" presStyleIdx="3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EA8D803-2CF5-4C97-BD54-9186EE5B401D}" type="pres">
      <dgm:prSet presAssocID="{8CAAE953-C5FF-437B-B655-0062136D4218}" presName="childText" presStyleLbl="revTx" presStyleIdx="3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626E3FF-7AFF-43C9-8D16-134BAF1EDDA5}" type="pres">
      <dgm:prSet presAssocID="{83E37F72-5DF8-4B31-8689-2ED347486B6A}" presName="parentText" presStyleLbl="node1" presStyleIdx="4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4B47E19-4243-4143-A690-0DF089566E75}" type="pres">
      <dgm:prSet presAssocID="{83E37F72-5DF8-4B31-8689-2ED347486B6A}" presName="childText" presStyleLbl="revTx" presStyleIdx="4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BF9C661-D837-4287-8D89-EBEBFEB918B1}" type="pres">
      <dgm:prSet presAssocID="{F3322750-C6FE-47E2-A4C2-7F6A4E0A962A}" presName="parentText" presStyleLbl="node1" presStyleIdx="5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DFAAE66-8ED5-403F-8EB8-620B661086FD}" type="pres">
      <dgm:prSet presAssocID="{F3322750-C6FE-47E2-A4C2-7F6A4E0A962A}" presName="childText" presStyleLbl="revTx" presStyleIdx="5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3AA7045-7193-4DCC-B4D8-07F164CCBCBD}" type="pres">
      <dgm:prSet presAssocID="{3130CAF3-692F-4D36-9B8B-ED04B863DB21}" presName="parentText" presStyleLbl="node1" presStyleIdx="6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7B3040-C92D-4D87-84AF-37379B284023}" type="pres">
      <dgm:prSet presAssocID="{3130CAF3-692F-4D36-9B8B-ED04B863DB21}" presName="childText" presStyleLbl="revTx" presStyleIdx="6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72C74-2486-4C0F-A902-1BFC6D163AB3}" type="pres">
      <dgm:prSet presAssocID="{00C8AAA2-8930-411B-A3BF-8ABF170A3C2F}" presName="parentText" presStyleLbl="node1" presStyleIdx="7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C5BED63-9AFD-4578-86CB-91675463A2CF}" type="pres">
      <dgm:prSet presAssocID="{00C8AAA2-8930-411B-A3BF-8ABF170A3C2F}" presName="childText" presStyleLbl="revTx" presStyleIdx="7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E2979A5-FFD0-4701-A1A9-C02C4256645F}" type="pres">
      <dgm:prSet presAssocID="{A4159ED7-6B2F-47AA-B1EA-84A74A30071C}" presName="parentText" presStyleLbl="node1" presStyleIdx="8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F49A0D0-76A7-450F-BD88-ADEF40E6DFE1}" type="pres">
      <dgm:prSet presAssocID="{A4159ED7-6B2F-47AA-B1EA-84A74A30071C}" presName="childText" presStyleLbl="revTx" presStyleIdx="8" presStyleCnt="9" custScaleX="100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C91EDAD-15CE-4F0A-A09F-1BD2CFEFB7FE}" type="pres">
      <dgm:prSet presAssocID="{32A96794-EBDD-43C7-BCB5-306340916397}" presName="parentText" presStyleLbl="node1" presStyleIdx="9" presStyleCnt="10" custScaleX="10000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EB19960-C0A5-4260-990F-4988CA0070FC}" type="presOf" srcId="{8CAAE953-C5FF-437B-B655-0062136D4218}" destId="{47C6BE95-ADE6-46B8-8B7F-D9C4C28B4BC6}" srcOrd="0" destOrd="0" presId="urn:microsoft.com/office/officeart/2005/8/layout/vList2"/>
    <dgm:cxn modelId="{6BF1441A-0F0A-40DF-AF7D-C769C93CB715}" type="presOf" srcId="{00C8AAA2-8930-411B-A3BF-8ABF170A3C2F}" destId="{4F672C74-2486-4C0F-A902-1BFC6D163AB3}" srcOrd="0" destOrd="0" presId="urn:microsoft.com/office/officeart/2005/8/layout/vList2"/>
    <dgm:cxn modelId="{C94E40E0-D1C1-465A-BA5C-EF3718224E5F}" srcId="{30752928-1BAB-4264-B6BD-98C1B7ED8E40}" destId="{A4159ED7-6B2F-47AA-B1EA-84A74A30071C}" srcOrd="8" destOrd="0" parTransId="{3E9D5CC5-FCC9-4D36-9433-ECE7B9F08833}" sibTransId="{6AEC47C7-BAD1-4E52-A12D-B18DE22BA89C}"/>
    <dgm:cxn modelId="{B8AB081A-AE04-4A7F-A5A6-4F22DD30458A}" srcId="{30752928-1BAB-4264-B6BD-98C1B7ED8E40}" destId="{3130CAF3-692F-4D36-9B8B-ED04B863DB21}" srcOrd="6" destOrd="0" parTransId="{670477B7-ADC2-4654-8886-C86DDE1B6442}" sibTransId="{6A3A4D2C-7D9D-4C22-ABB8-D37909F90B4D}"/>
    <dgm:cxn modelId="{A4BDABB9-E730-41F6-98CD-76D2DEA63E2D}" srcId="{A45E4E3F-A921-4A53-A4F1-9E429107817F}" destId="{DC1B3BCA-65ED-49B1-8953-4FC3177B4700}" srcOrd="0" destOrd="0" parTransId="{99EF9842-D9AD-416E-B3AE-0DA3DE58784F}" sibTransId="{05941BFA-8FCC-489C-80B2-B42AAB30F440}"/>
    <dgm:cxn modelId="{D414343C-16F2-4DBB-BA98-22967F6A078F}" srcId="{30752928-1BAB-4264-B6BD-98C1B7ED8E40}" destId="{83E37F72-5DF8-4B31-8689-2ED347486B6A}" srcOrd="4" destOrd="0" parTransId="{02EAC2DC-5C48-4B48-B585-E9F3D398F293}" sibTransId="{E5A62D2B-7A6B-4839-89F5-C146BCFEC52F}"/>
    <dgm:cxn modelId="{5893B975-8284-4FA1-A8D5-A46C931F66C9}" srcId="{7CAFEA3A-5FBA-48FB-AE84-4D4E9A6289B2}" destId="{7D16E24A-F422-4B44-9701-056AD33935A1}" srcOrd="0" destOrd="0" parTransId="{BEDBF581-EB82-4349-8098-7FE50B9E78CC}" sibTransId="{24D775C7-F831-44D7-A0C0-27521129CC14}"/>
    <dgm:cxn modelId="{870EBFA9-D0B5-4D24-94C2-BE9F2D7A1CED}" type="presOf" srcId="{A45E4E3F-A921-4A53-A4F1-9E429107817F}" destId="{2A26EC22-9DA1-4AE9-8CFB-63600B8A4708}" srcOrd="0" destOrd="0" presId="urn:microsoft.com/office/officeart/2005/8/layout/vList2"/>
    <dgm:cxn modelId="{589972FA-E086-47B8-BB6A-1D39CF926215}" srcId="{30752928-1BAB-4264-B6BD-98C1B7ED8E40}" destId="{7CAFEA3A-5FBA-48FB-AE84-4D4E9A6289B2}" srcOrd="0" destOrd="0" parTransId="{5DFE7931-6EEC-4F41-B5A8-34238B523569}" sibTransId="{38766739-6014-4D38-B0D8-957C300B3605}"/>
    <dgm:cxn modelId="{294DC2E5-B449-45A9-B446-3401ECA77629}" srcId="{30752928-1BAB-4264-B6BD-98C1B7ED8E40}" destId="{F3322750-C6FE-47E2-A4C2-7F6A4E0A962A}" srcOrd="5" destOrd="0" parTransId="{890CBFCB-2A7D-44CF-B633-44A1AC2F2DE9}" sibTransId="{01DAAB3B-B411-40D2-908F-F659A39201CB}"/>
    <dgm:cxn modelId="{0F70DE32-2BFE-43A9-8E0C-84E6D07E07EF}" srcId="{30752928-1BAB-4264-B6BD-98C1B7ED8E40}" destId="{8CAAE953-C5FF-437B-B655-0062136D4218}" srcOrd="3" destOrd="0" parTransId="{5F3B8838-A366-4B48-8E39-D82128F1BA0E}" sibTransId="{A0969E3B-F8E9-4CF9-B59C-620AE37E030B}"/>
    <dgm:cxn modelId="{6F44CA7A-B75F-46BC-819A-9F988B90F5B2}" srcId="{A4159ED7-6B2F-47AA-B1EA-84A74A30071C}" destId="{B8D3603D-5F5C-4FA3-AB49-1B5C003B3166}" srcOrd="0" destOrd="0" parTransId="{FCA015B4-C724-4733-8D02-8608DF9D7BD3}" sibTransId="{8EE8D97F-D3AB-4638-838D-6363EF90C620}"/>
    <dgm:cxn modelId="{8A03E40C-D684-4BF8-8870-A36167F2E2D6}" srcId="{F3322750-C6FE-47E2-A4C2-7F6A4E0A962A}" destId="{6508D27B-7205-4601-8310-529092B1E3E0}" srcOrd="0" destOrd="0" parTransId="{8F7AA2FA-8DC0-4936-8B75-73337A399D0E}" sibTransId="{2DE0C419-47B8-47D7-8F50-C0C732272377}"/>
    <dgm:cxn modelId="{87056959-A4EC-4733-931E-DA4710238AFD}" type="presOf" srcId="{3130CAF3-692F-4D36-9B8B-ED04B863DB21}" destId="{53AA7045-7193-4DCC-B4D8-07F164CCBCBD}" srcOrd="0" destOrd="0" presId="urn:microsoft.com/office/officeart/2005/8/layout/vList2"/>
    <dgm:cxn modelId="{54119BB1-5FF7-4C1B-B13D-B651D8FF45DD}" srcId="{3130CAF3-692F-4D36-9B8B-ED04B863DB21}" destId="{2C30EEB3-9385-47E9-B958-06456F3DC44A}" srcOrd="0" destOrd="0" parTransId="{836A58C6-FE76-4B1A-9A0D-9191476E4294}" sibTransId="{A6058370-1C01-491E-BF34-D7848DEEBE64}"/>
    <dgm:cxn modelId="{F4629D9C-ADD4-4FB6-BD0D-BC8C56E9A48A}" type="presOf" srcId="{32A96794-EBDD-43C7-BCB5-306340916397}" destId="{7C91EDAD-15CE-4F0A-A09F-1BD2CFEFB7FE}" srcOrd="0" destOrd="0" presId="urn:microsoft.com/office/officeart/2005/8/layout/vList2"/>
    <dgm:cxn modelId="{3D307045-2C7F-474B-B3CA-9666E4AF7E1E}" type="presOf" srcId="{6508D27B-7205-4601-8310-529092B1E3E0}" destId="{FDFAAE66-8ED5-403F-8EB8-620B661086FD}" srcOrd="0" destOrd="0" presId="urn:microsoft.com/office/officeart/2005/8/layout/vList2"/>
    <dgm:cxn modelId="{71DA26A5-2899-46C7-AE78-4D1027A034B3}" type="presOf" srcId="{F699D3D5-C498-4215-B9D0-1663A8EAA5AA}" destId="{FC5BED63-9AFD-4578-86CB-91675463A2CF}" srcOrd="0" destOrd="0" presId="urn:microsoft.com/office/officeart/2005/8/layout/vList2"/>
    <dgm:cxn modelId="{9C72F1AE-D932-4A82-A284-BC51282EFC61}" type="presOf" srcId="{2C30EEB3-9385-47E9-B958-06456F3DC44A}" destId="{CA7B3040-C92D-4D87-84AF-37379B284023}" srcOrd="0" destOrd="0" presId="urn:microsoft.com/office/officeart/2005/8/layout/vList2"/>
    <dgm:cxn modelId="{EA694213-6F5F-4D09-A79A-99DC492DE61C}" srcId="{30752928-1BAB-4264-B6BD-98C1B7ED8E40}" destId="{00C8AAA2-8930-411B-A3BF-8ABF170A3C2F}" srcOrd="7" destOrd="0" parTransId="{5F3D8123-4B10-40C3-91DA-7F2CA74FF620}" sibTransId="{F4DB5F57-298B-480A-B246-97C4AB62C461}"/>
    <dgm:cxn modelId="{4611F73E-14FE-471F-95BB-F50E40B7426B}" srcId="{30752928-1BAB-4264-B6BD-98C1B7ED8E40}" destId="{A45E4E3F-A921-4A53-A4F1-9E429107817F}" srcOrd="1" destOrd="0" parTransId="{C115ED1F-8CFF-47EB-ADB5-5989FEEF9B61}" sibTransId="{F58C6679-1341-44D1-A990-C8C695B719F5}"/>
    <dgm:cxn modelId="{9229ABE3-44FC-47E9-82DA-18D3909DF69C}" type="presOf" srcId="{F3322750-C6FE-47E2-A4C2-7F6A4E0A962A}" destId="{EBF9C661-D837-4287-8D89-EBEBFEB918B1}" srcOrd="0" destOrd="0" presId="urn:microsoft.com/office/officeart/2005/8/layout/vList2"/>
    <dgm:cxn modelId="{E2B62375-BDC2-4623-BD4B-96E44C2C3887}" type="presOf" srcId="{83E37F72-5DF8-4B31-8689-2ED347486B6A}" destId="{F626E3FF-7AFF-43C9-8D16-134BAF1EDDA5}" srcOrd="0" destOrd="0" presId="urn:microsoft.com/office/officeart/2005/8/layout/vList2"/>
    <dgm:cxn modelId="{3BF2EB7F-B029-4C5A-8FA3-D2C221E4F53B}" type="presOf" srcId="{E7833B9F-5A9D-42D1-8CE1-DDB744579106}" destId="{04B47E19-4243-4143-A690-0DF089566E75}" srcOrd="0" destOrd="0" presId="urn:microsoft.com/office/officeart/2005/8/layout/vList2"/>
    <dgm:cxn modelId="{8AE0CA91-FBEE-40B3-AE3B-DDF7596A33E6}" type="presOf" srcId="{7D16E24A-F422-4B44-9701-056AD33935A1}" destId="{1B8898FF-4A00-4F21-BAF9-6E12E43A2CA3}" srcOrd="0" destOrd="0" presId="urn:microsoft.com/office/officeart/2005/8/layout/vList2"/>
    <dgm:cxn modelId="{625E5F79-735B-4293-9097-BB91CFBA78E1}" type="presOf" srcId="{30752928-1BAB-4264-B6BD-98C1B7ED8E40}" destId="{FC02058C-E8D5-4D78-88E9-7048FF2886F7}" srcOrd="0" destOrd="0" presId="urn:microsoft.com/office/officeart/2005/8/layout/vList2"/>
    <dgm:cxn modelId="{38E76620-960B-4BCC-9C51-73D9C2495232}" srcId="{8CAAE953-C5FF-437B-B655-0062136D4218}" destId="{283842BF-FAE8-44A7-BCC5-0D87DE77FF11}" srcOrd="0" destOrd="0" parTransId="{48913B03-E659-4664-B449-195571262B94}" sibTransId="{98961DB0-B2C4-48D7-B9AC-1B2D900912C9}"/>
    <dgm:cxn modelId="{D3DBA5CA-7841-41EA-9F7D-9A2ED856B31C}" srcId="{362950C0-B90D-4D4B-B16B-8646B11F49D6}" destId="{8588FEBD-D8B2-4DF6-A63C-452EB34096AD}" srcOrd="0" destOrd="0" parTransId="{EE99BAA3-027F-4B3B-AB33-877CC4A3BCA1}" sibTransId="{E419F6FF-3DFE-4008-97C0-B29A9BDB3D02}"/>
    <dgm:cxn modelId="{65C65918-D5DD-49CD-83E5-3316F2660A5E}" srcId="{00C8AAA2-8930-411B-A3BF-8ABF170A3C2F}" destId="{F699D3D5-C498-4215-B9D0-1663A8EAA5AA}" srcOrd="0" destOrd="0" parTransId="{0730D604-F18E-448C-A3D9-AB332B1457BA}" sibTransId="{27A90F64-E0E3-47AF-AE6D-A48698061CA0}"/>
    <dgm:cxn modelId="{224970AB-93A9-4F4A-A281-252D81371948}" type="presOf" srcId="{7CAFEA3A-5FBA-48FB-AE84-4D4E9A6289B2}" destId="{0A1AFA17-BB07-425F-8237-4DF8402A7FAA}" srcOrd="0" destOrd="0" presId="urn:microsoft.com/office/officeart/2005/8/layout/vList2"/>
    <dgm:cxn modelId="{9BB216C1-C05D-40E0-AA85-4762BAD10912}" type="presOf" srcId="{362950C0-B90D-4D4B-B16B-8646B11F49D6}" destId="{180E5FBD-5C19-4871-B757-5C26FB70967A}" srcOrd="0" destOrd="0" presId="urn:microsoft.com/office/officeart/2005/8/layout/vList2"/>
    <dgm:cxn modelId="{0A71255C-E02C-4827-A115-068A1D1FC4CE}" srcId="{30752928-1BAB-4264-B6BD-98C1B7ED8E40}" destId="{32A96794-EBDD-43C7-BCB5-306340916397}" srcOrd="9" destOrd="0" parTransId="{F171262E-ECCD-4FCE-B84D-AF64F5FD236E}" sibTransId="{90005D12-D04C-4F6E-AC22-A38E8A4D9482}"/>
    <dgm:cxn modelId="{DA964C33-B281-40BE-98F7-F4604F16642B}" srcId="{83E37F72-5DF8-4B31-8689-2ED347486B6A}" destId="{E7833B9F-5A9D-42D1-8CE1-DDB744579106}" srcOrd="0" destOrd="0" parTransId="{406BB554-DB84-459C-9B55-BD55FEE45FBF}" sibTransId="{79457E61-6428-4D0B-9105-80F22DB67720}"/>
    <dgm:cxn modelId="{7B308D1C-BD0F-439C-AB12-25CF01B6F485}" type="presOf" srcId="{8588FEBD-D8B2-4DF6-A63C-452EB34096AD}" destId="{AA12D9FC-BD2C-42FE-8CB5-C5A1BEBA9EB5}" srcOrd="0" destOrd="0" presId="urn:microsoft.com/office/officeart/2005/8/layout/vList2"/>
    <dgm:cxn modelId="{81239CB0-5D52-47EE-BCA8-C74DFDEB3746}" type="presOf" srcId="{A4159ED7-6B2F-47AA-B1EA-84A74A30071C}" destId="{FE2979A5-FFD0-4701-A1A9-C02C4256645F}" srcOrd="0" destOrd="0" presId="urn:microsoft.com/office/officeart/2005/8/layout/vList2"/>
    <dgm:cxn modelId="{BEDD2138-B71B-4274-90B0-51D04F1C2C4E}" type="presOf" srcId="{B8D3603D-5F5C-4FA3-AB49-1B5C003B3166}" destId="{DF49A0D0-76A7-450F-BD88-ADEF40E6DFE1}" srcOrd="0" destOrd="0" presId="urn:microsoft.com/office/officeart/2005/8/layout/vList2"/>
    <dgm:cxn modelId="{0F4BCAFE-F9AF-4DD6-9089-5767AE37C578}" srcId="{30752928-1BAB-4264-B6BD-98C1B7ED8E40}" destId="{362950C0-B90D-4D4B-B16B-8646B11F49D6}" srcOrd="2" destOrd="0" parTransId="{A1B9B213-1683-4974-824A-9506CBF729FF}" sibTransId="{C52CEC76-6338-4BE2-B678-1DACF0C744F1}"/>
    <dgm:cxn modelId="{2425C6D1-A56C-4043-B205-84B66DA683BB}" type="presOf" srcId="{283842BF-FAE8-44A7-BCC5-0D87DE77FF11}" destId="{0EA8D803-2CF5-4C97-BD54-9186EE5B401D}" srcOrd="0" destOrd="0" presId="urn:microsoft.com/office/officeart/2005/8/layout/vList2"/>
    <dgm:cxn modelId="{4C9341A5-30F8-417E-B1A7-2060C25517F6}" type="presOf" srcId="{DC1B3BCA-65ED-49B1-8953-4FC3177B4700}" destId="{25D62390-F4C6-427C-A6DF-F284B71E3931}" srcOrd="0" destOrd="0" presId="urn:microsoft.com/office/officeart/2005/8/layout/vList2"/>
    <dgm:cxn modelId="{E73C3486-27F7-47E6-867E-E0B1E8909665}" type="presParOf" srcId="{FC02058C-E8D5-4D78-88E9-7048FF2886F7}" destId="{0A1AFA17-BB07-425F-8237-4DF8402A7FAA}" srcOrd="0" destOrd="0" presId="urn:microsoft.com/office/officeart/2005/8/layout/vList2"/>
    <dgm:cxn modelId="{239FA7B9-D20D-4F00-98E4-E1A108C6A17D}" type="presParOf" srcId="{FC02058C-E8D5-4D78-88E9-7048FF2886F7}" destId="{1B8898FF-4A00-4F21-BAF9-6E12E43A2CA3}" srcOrd="1" destOrd="0" presId="urn:microsoft.com/office/officeart/2005/8/layout/vList2"/>
    <dgm:cxn modelId="{762B1385-F269-45F6-8091-14A5FB65D6EC}" type="presParOf" srcId="{FC02058C-E8D5-4D78-88E9-7048FF2886F7}" destId="{2A26EC22-9DA1-4AE9-8CFB-63600B8A4708}" srcOrd="2" destOrd="0" presId="urn:microsoft.com/office/officeart/2005/8/layout/vList2"/>
    <dgm:cxn modelId="{E49E4695-6CB0-4344-B8E5-52048051115C}" type="presParOf" srcId="{FC02058C-E8D5-4D78-88E9-7048FF2886F7}" destId="{25D62390-F4C6-427C-A6DF-F284B71E3931}" srcOrd="3" destOrd="0" presId="urn:microsoft.com/office/officeart/2005/8/layout/vList2"/>
    <dgm:cxn modelId="{F834684C-9B34-41C5-8D60-CADD44CCAB18}" type="presParOf" srcId="{FC02058C-E8D5-4D78-88E9-7048FF2886F7}" destId="{180E5FBD-5C19-4871-B757-5C26FB70967A}" srcOrd="4" destOrd="0" presId="urn:microsoft.com/office/officeart/2005/8/layout/vList2"/>
    <dgm:cxn modelId="{BFD44706-5A8E-4A03-96CB-BBC12A1C88F7}" type="presParOf" srcId="{FC02058C-E8D5-4D78-88E9-7048FF2886F7}" destId="{AA12D9FC-BD2C-42FE-8CB5-C5A1BEBA9EB5}" srcOrd="5" destOrd="0" presId="urn:microsoft.com/office/officeart/2005/8/layout/vList2"/>
    <dgm:cxn modelId="{F22AB32A-DA9B-4285-82CE-DACB814788D1}" type="presParOf" srcId="{FC02058C-E8D5-4D78-88E9-7048FF2886F7}" destId="{47C6BE95-ADE6-46B8-8B7F-D9C4C28B4BC6}" srcOrd="6" destOrd="0" presId="urn:microsoft.com/office/officeart/2005/8/layout/vList2"/>
    <dgm:cxn modelId="{21533A8D-BA8E-4804-B8DF-394820D743A8}" type="presParOf" srcId="{FC02058C-E8D5-4D78-88E9-7048FF2886F7}" destId="{0EA8D803-2CF5-4C97-BD54-9186EE5B401D}" srcOrd="7" destOrd="0" presId="urn:microsoft.com/office/officeart/2005/8/layout/vList2"/>
    <dgm:cxn modelId="{D63882CA-E82E-4CEB-A6B9-D5D64040BC83}" type="presParOf" srcId="{FC02058C-E8D5-4D78-88E9-7048FF2886F7}" destId="{F626E3FF-7AFF-43C9-8D16-134BAF1EDDA5}" srcOrd="8" destOrd="0" presId="urn:microsoft.com/office/officeart/2005/8/layout/vList2"/>
    <dgm:cxn modelId="{1275CAAC-E157-4C91-A431-13B7FAA9BF85}" type="presParOf" srcId="{FC02058C-E8D5-4D78-88E9-7048FF2886F7}" destId="{04B47E19-4243-4143-A690-0DF089566E75}" srcOrd="9" destOrd="0" presId="urn:microsoft.com/office/officeart/2005/8/layout/vList2"/>
    <dgm:cxn modelId="{D93ED571-E670-4D4C-B392-1DACDC1ADD37}" type="presParOf" srcId="{FC02058C-E8D5-4D78-88E9-7048FF2886F7}" destId="{EBF9C661-D837-4287-8D89-EBEBFEB918B1}" srcOrd="10" destOrd="0" presId="urn:microsoft.com/office/officeart/2005/8/layout/vList2"/>
    <dgm:cxn modelId="{BCA6C83A-2685-4BCA-9550-053A352584CD}" type="presParOf" srcId="{FC02058C-E8D5-4D78-88E9-7048FF2886F7}" destId="{FDFAAE66-8ED5-403F-8EB8-620B661086FD}" srcOrd="11" destOrd="0" presId="urn:microsoft.com/office/officeart/2005/8/layout/vList2"/>
    <dgm:cxn modelId="{04E311F9-EDE4-4082-97DC-E2F87B0CBB9A}" type="presParOf" srcId="{FC02058C-E8D5-4D78-88E9-7048FF2886F7}" destId="{53AA7045-7193-4DCC-B4D8-07F164CCBCBD}" srcOrd="12" destOrd="0" presId="urn:microsoft.com/office/officeart/2005/8/layout/vList2"/>
    <dgm:cxn modelId="{00A59C2F-7FAE-49E5-A7B2-EA55320DE99E}" type="presParOf" srcId="{FC02058C-E8D5-4D78-88E9-7048FF2886F7}" destId="{CA7B3040-C92D-4D87-84AF-37379B284023}" srcOrd="13" destOrd="0" presId="urn:microsoft.com/office/officeart/2005/8/layout/vList2"/>
    <dgm:cxn modelId="{CC3A01B3-4350-4F79-9055-EF73F8869CEB}" type="presParOf" srcId="{FC02058C-E8D5-4D78-88E9-7048FF2886F7}" destId="{4F672C74-2486-4C0F-A902-1BFC6D163AB3}" srcOrd="14" destOrd="0" presId="urn:microsoft.com/office/officeart/2005/8/layout/vList2"/>
    <dgm:cxn modelId="{DAFAF656-1D5F-4718-B039-15B818461496}" type="presParOf" srcId="{FC02058C-E8D5-4D78-88E9-7048FF2886F7}" destId="{FC5BED63-9AFD-4578-86CB-91675463A2CF}" srcOrd="15" destOrd="0" presId="urn:microsoft.com/office/officeart/2005/8/layout/vList2"/>
    <dgm:cxn modelId="{9AB43147-3D1E-41EE-A23F-FA0F85E73873}" type="presParOf" srcId="{FC02058C-E8D5-4D78-88E9-7048FF2886F7}" destId="{FE2979A5-FFD0-4701-A1A9-C02C4256645F}" srcOrd="16" destOrd="0" presId="urn:microsoft.com/office/officeart/2005/8/layout/vList2"/>
    <dgm:cxn modelId="{E03E78AE-E70F-40CF-B0AC-D761A479A206}" type="presParOf" srcId="{FC02058C-E8D5-4D78-88E9-7048FF2886F7}" destId="{DF49A0D0-76A7-450F-BD88-ADEF40E6DFE1}" srcOrd="17" destOrd="0" presId="urn:microsoft.com/office/officeart/2005/8/layout/vList2"/>
    <dgm:cxn modelId="{275F2068-9864-4393-AAB0-84929577FC8E}" type="presParOf" srcId="{FC02058C-E8D5-4D78-88E9-7048FF2886F7}" destId="{7C91EDAD-15CE-4F0A-A09F-1BD2CFEFB7FE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A191F-2F50-4BB0-A5E6-12DE4C2E9DDF}">
      <dsp:nvSpPr>
        <dsp:cNvPr id="0" name=""/>
        <dsp:cNvSpPr/>
      </dsp:nvSpPr>
      <dsp:spPr>
        <a:xfrm>
          <a:off x="1189" y="1438524"/>
          <a:ext cx="1983893" cy="895559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 r="-100000" b="-100000"/>
        </a:gra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7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แปลงใหญ่ 99 แปลง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4,231 ราย / 101,333.50 ไร่</a:t>
          </a:r>
          <a:endParaRPr lang="th-TH" sz="15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7419" y="1464754"/>
        <a:ext cx="1931433" cy="843099"/>
      </dsp:txXfrm>
    </dsp:sp>
    <dsp:sp modelId="{6D94CE89-EEA6-478C-8C4F-1434EB1A152E}">
      <dsp:nvSpPr>
        <dsp:cNvPr id="0" name=""/>
        <dsp:cNvSpPr/>
      </dsp:nvSpPr>
      <dsp:spPr>
        <a:xfrm rot="17777236">
          <a:off x="1588181" y="1232741"/>
          <a:ext cx="1424811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1424811" y="1483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264966" y="1211952"/>
        <a:ext cx="71240" cy="71240"/>
      </dsp:txXfrm>
    </dsp:sp>
    <dsp:sp modelId="{BC5B2E72-17E7-418C-902C-5DCACAA43677}">
      <dsp:nvSpPr>
        <dsp:cNvPr id="0" name=""/>
        <dsp:cNvSpPr/>
      </dsp:nvSpPr>
      <dsp:spPr>
        <a:xfrm>
          <a:off x="2616091" y="214313"/>
          <a:ext cx="1238276" cy="789053"/>
        </a:xfrm>
        <a:prstGeom prst="roundRect">
          <a:avLst>
            <a:gd name="adj" fmla="val 10000"/>
          </a:avLst>
        </a:prstGeom>
        <a:solidFill>
          <a:srgbClr val="00CC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7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พืช 93 แปลง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300" b="1" kern="1200" spc="0" baseline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4,027  ราย/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300" b="1" kern="1200" spc="0" baseline="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100,147.75 ไร่</a:t>
          </a:r>
        </a:p>
      </dsp:txBody>
      <dsp:txXfrm>
        <a:off x="2639202" y="237424"/>
        <a:ext cx="1192054" cy="742831"/>
      </dsp:txXfrm>
    </dsp:sp>
    <dsp:sp modelId="{1D1FCA1A-9255-43E1-9DCA-0684C45F55E0}">
      <dsp:nvSpPr>
        <dsp:cNvPr id="0" name=""/>
        <dsp:cNvSpPr/>
      </dsp:nvSpPr>
      <dsp:spPr>
        <a:xfrm rot="20002833">
          <a:off x="3816960" y="435881"/>
          <a:ext cx="705825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705825" y="148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152227" y="433067"/>
        <a:ext cx="35291" cy="35291"/>
      </dsp:txXfrm>
    </dsp:sp>
    <dsp:sp modelId="{352BBE51-C64B-4522-A9E1-D1F9B631D998}">
      <dsp:nvSpPr>
        <dsp:cNvPr id="0" name=""/>
        <dsp:cNvSpPr/>
      </dsp:nvSpPr>
      <dsp:spPr>
        <a:xfrm>
          <a:off x="4485377" y="71437"/>
          <a:ext cx="1391769" cy="442298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พืชอื่นๆ 20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498331" y="84391"/>
        <a:ext cx="1365861" cy="416390"/>
      </dsp:txXfrm>
    </dsp:sp>
    <dsp:sp modelId="{97F1540D-9E79-4778-BF36-7B24B5EA3206}">
      <dsp:nvSpPr>
        <dsp:cNvPr id="0" name=""/>
        <dsp:cNvSpPr/>
      </dsp:nvSpPr>
      <dsp:spPr>
        <a:xfrm rot="1280901">
          <a:off x="3831124" y="717325"/>
          <a:ext cx="677496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677496" y="148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00" kern="1200"/>
        </a:p>
      </dsp:txBody>
      <dsp:txXfrm>
        <a:off x="4152935" y="715219"/>
        <a:ext cx="33874" cy="33874"/>
      </dsp:txXfrm>
    </dsp:sp>
    <dsp:sp modelId="{FD0293EA-44DF-4A52-A898-A247442F5040}">
      <dsp:nvSpPr>
        <dsp:cNvPr id="0" name=""/>
        <dsp:cNvSpPr/>
      </dsp:nvSpPr>
      <dsp:spPr>
        <a:xfrm>
          <a:off x="4485377" y="639377"/>
          <a:ext cx="1388772" cy="432194"/>
        </a:xfrm>
        <a:prstGeom prst="roundRect">
          <a:avLst>
            <a:gd name="adj" fmla="val 10000"/>
          </a:avLst>
        </a:prstGeom>
        <a:solidFill>
          <a:srgbClr val="FFCC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ข้าว 73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498036" y="652036"/>
        <a:ext cx="1363454" cy="406876"/>
      </dsp:txXfrm>
    </dsp:sp>
    <dsp:sp modelId="{8732BA7E-D12E-4D3B-A630-0D853ACDE085}">
      <dsp:nvSpPr>
        <dsp:cNvPr id="0" name=""/>
        <dsp:cNvSpPr/>
      </dsp:nvSpPr>
      <dsp:spPr>
        <a:xfrm rot="339542">
          <a:off x="1983597" y="1901512"/>
          <a:ext cx="609258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609258" y="1483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272995" y="1901112"/>
        <a:ext cx="30462" cy="30462"/>
      </dsp:txXfrm>
    </dsp:sp>
    <dsp:sp modelId="{30B092AA-6D63-4972-80A7-671AB41C87D6}">
      <dsp:nvSpPr>
        <dsp:cNvPr id="0" name=""/>
        <dsp:cNvSpPr/>
      </dsp:nvSpPr>
      <dsp:spPr>
        <a:xfrm>
          <a:off x="2591371" y="1500196"/>
          <a:ext cx="1266246" cy="892373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7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ปศุสัตว์ 3 แปลง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3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80 ราย/ 1,099 ไร่</a:t>
          </a:r>
          <a:endParaRPr lang="th-TH" sz="13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617508" y="1526333"/>
        <a:ext cx="1213972" cy="840099"/>
      </dsp:txXfrm>
    </dsp:sp>
    <dsp:sp modelId="{FC1FB1FB-250D-43E6-B1FB-B26A64B30F64}">
      <dsp:nvSpPr>
        <dsp:cNvPr id="0" name=""/>
        <dsp:cNvSpPr/>
      </dsp:nvSpPr>
      <dsp:spPr>
        <a:xfrm rot="19388388">
          <a:off x="3775703" y="1685739"/>
          <a:ext cx="819557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819557" y="148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164993" y="1680082"/>
        <a:ext cx="40977" cy="40977"/>
      </dsp:txXfrm>
    </dsp:sp>
    <dsp:sp modelId="{989F75C6-94E5-4100-8FD6-5D2482AD86D4}">
      <dsp:nvSpPr>
        <dsp:cNvPr id="0" name=""/>
        <dsp:cNvSpPr/>
      </dsp:nvSpPr>
      <dsp:spPr>
        <a:xfrm>
          <a:off x="4513346" y="1214447"/>
          <a:ext cx="1394735" cy="480623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จิ้งหรีด 2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527423" y="1228524"/>
        <a:ext cx="1366581" cy="452469"/>
      </dsp:txXfrm>
    </dsp:sp>
    <dsp:sp modelId="{9D67BD07-5DDB-4E29-97EB-A67F031F08CD}">
      <dsp:nvSpPr>
        <dsp:cNvPr id="0" name=""/>
        <dsp:cNvSpPr/>
      </dsp:nvSpPr>
      <dsp:spPr>
        <a:xfrm rot="544028">
          <a:off x="3853469" y="1983873"/>
          <a:ext cx="664026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664026" y="148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168881" y="1982104"/>
        <a:ext cx="33201" cy="33201"/>
      </dsp:txXfrm>
    </dsp:sp>
    <dsp:sp modelId="{95A64D73-FEE6-427E-B983-5ED98849DA80}">
      <dsp:nvSpPr>
        <dsp:cNvPr id="0" name=""/>
        <dsp:cNvSpPr/>
      </dsp:nvSpPr>
      <dsp:spPr>
        <a:xfrm>
          <a:off x="4513346" y="1816035"/>
          <a:ext cx="1389561" cy="469983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กระบือ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527111" y="1829800"/>
        <a:ext cx="1362031" cy="442453"/>
      </dsp:txXfrm>
    </dsp:sp>
    <dsp:sp modelId="{063E1B0E-954B-4322-A565-DCA480949B48}">
      <dsp:nvSpPr>
        <dsp:cNvPr id="0" name=""/>
        <dsp:cNvSpPr/>
      </dsp:nvSpPr>
      <dsp:spPr>
        <a:xfrm rot="3929677">
          <a:off x="1528800" y="2580915"/>
          <a:ext cx="1559347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1559347" y="1483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269490" y="2556763"/>
        <a:ext cx="77967" cy="77967"/>
      </dsp:txXfrm>
    </dsp:sp>
    <dsp:sp modelId="{65A0130B-2456-4773-8D2D-A120530CE0AB}">
      <dsp:nvSpPr>
        <dsp:cNvPr id="0" name=""/>
        <dsp:cNvSpPr/>
      </dsp:nvSpPr>
      <dsp:spPr>
        <a:xfrm>
          <a:off x="2631866" y="2928958"/>
          <a:ext cx="1245628" cy="752462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7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ประมง 3 แปลง</a:t>
          </a:r>
        </a:p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3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124 ราย/86.75 ไร่</a:t>
          </a:r>
          <a:endParaRPr lang="th-TH" sz="13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653905" y="2950997"/>
        <a:ext cx="1201550" cy="708384"/>
      </dsp:txXfrm>
    </dsp:sp>
    <dsp:sp modelId="{9E3D8975-7ABA-47FA-9C1E-704DA95F5C41}">
      <dsp:nvSpPr>
        <dsp:cNvPr id="0" name=""/>
        <dsp:cNvSpPr/>
      </dsp:nvSpPr>
      <dsp:spPr>
        <a:xfrm rot="18789607">
          <a:off x="3735405" y="2962322"/>
          <a:ext cx="899412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899412" y="148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162626" y="2954668"/>
        <a:ext cx="44970" cy="44970"/>
      </dsp:txXfrm>
    </dsp:sp>
    <dsp:sp modelId="{C0173AAE-E36D-4315-BE67-44A1BDB0B494}">
      <dsp:nvSpPr>
        <dsp:cNvPr id="0" name=""/>
        <dsp:cNvSpPr/>
      </dsp:nvSpPr>
      <dsp:spPr>
        <a:xfrm>
          <a:off x="4492728" y="2428895"/>
          <a:ext cx="1422452" cy="440444"/>
        </a:xfrm>
        <a:prstGeom prst="roundRect">
          <a:avLst>
            <a:gd name="adj" fmla="val 10000"/>
          </a:avLst>
        </a:prstGeom>
        <a:solidFill>
          <a:srgbClr val="3BCC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ปลาสวาย 2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505628" y="2441795"/>
        <a:ext cx="1396652" cy="414644"/>
      </dsp:txXfrm>
    </dsp:sp>
    <dsp:sp modelId="{8FE21104-F694-4700-BC8F-5EBEB6561A8C}">
      <dsp:nvSpPr>
        <dsp:cNvPr id="0" name=""/>
        <dsp:cNvSpPr/>
      </dsp:nvSpPr>
      <dsp:spPr>
        <a:xfrm rot="244197">
          <a:off x="3876717" y="3312246"/>
          <a:ext cx="616789" cy="29663"/>
        </a:xfrm>
        <a:custGeom>
          <a:avLst/>
          <a:gdLst/>
          <a:ahLst/>
          <a:cxnLst/>
          <a:rect l="0" t="0" r="0" b="0"/>
          <a:pathLst>
            <a:path>
              <a:moveTo>
                <a:pt x="0" y="14831"/>
              </a:moveTo>
              <a:lnTo>
                <a:pt x="616789" y="148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000" b="1" kern="120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169692" y="3311658"/>
        <a:ext cx="30839" cy="30839"/>
      </dsp:txXfrm>
    </dsp:sp>
    <dsp:sp modelId="{F5637A29-8477-4563-ACEA-1736AB0E76FD}">
      <dsp:nvSpPr>
        <dsp:cNvPr id="0" name=""/>
        <dsp:cNvSpPr/>
      </dsp:nvSpPr>
      <dsp:spPr>
        <a:xfrm>
          <a:off x="4492728" y="3054596"/>
          <a:ext cx="1435404" cy="588739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ปลาตะเพียน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4509972" y="3071840"/>
        <a:ext cx="1400916" cy="554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2BB67-7D04-4E9E-BDF4-9E26BAEC9959}">
      <dsp:nvSpPr>
        <dsp:cNvPr id="0" name=""/>
        <dsp:cNvSpPr/>
      </dsp:nvSpPr>
      <dsp:spPr>
        <a:xfrm>
          <a:off x="1184" y="0"/>
          <a:ext cx="499928" cy="42862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6200000">
        <a:off x="-124560" y="125744"/>
        <a:ext cx="351474" cy="99985"/>
      </dsp:txXfrm>
    </dsp:sp>
    <dsp:sp modelId="{EAA61E4B-C09F-4F05-941E-AD4E8120921E}">
      <dsp:nvSpPr>
        <dsp:cNvPr id="0" name=""/>
        <dsp:cNvSpPr/>
      </dsp:nvSpPr>
      <dsp:spPr>
        <a:xfrm>
          <a:off x="104919" y="0"/>
          <a:ext cx="372446" cy="42862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59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10 แปลง</a:t>
          </a:r>
        </a:p>
      </dsp:txBody>
      <dsp:txXfrm>
        <a:off x="104919" y="0"/>
        <a:ext cx="372446" cy="428628"/>
      </dsp:txXfrm>
    </dsp:sp>
    <dsp:sp modelId="{E44561B9-0ABB-4F63-8208-B9A23790C548}">
      <dsp:nvSpPr>
        <dsp:cNvPr id="0" name=""/>
        <dsp:cNvSpPr/>
      </dsp:nvSpPr>
      <dsp:spPr>
        <a:xfrm>
          <a:off x="520420" y="0"/>
          <a:ext cx="551638" cy="42862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6200000">
        <a:off x="399846" y="120573"/>
        <a:ext cx="351474" cy="110327"/>
      </dsp:txXfrm>
    </dsp:sp>
    <dsp:sp modelId="{60481386-A2AB-416C-927E-FED7B5755391}">
      <dsp:nvSpPr>
        <dsp:cNvPr id="0" name=""/>
        <dsp:cNvSpPr/>
      </dsp:nvSpPr>
      <dsp:spPr>
        <a:xfrm rot="5400000">
          <a:off x="491702" y="325847"/>
          <a:ext cx="62952" cy="8274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70C2FF-E6CD-4F30-B910-3F3A4F59EC3C}">
      <dsp:nvSpPr>
        <dsp:cNvPr id="0" name=""/>
        <dsp:cNvSpPr/>
      </dsp:nvSpPr>
      <dsp:spPr>
        <a:xfrm>
          <a:off x="630747" y="0"/>
          <a:ext cx="410970" cy="42862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60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9 แปลง</a:t>
          </a: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630747" y="0"/>
        <a:ext cx="410970" cy="428628"/>
      </dsp:txXfrm>
    </dsp:sp>
    <dsp:sp modelId="{2EA27FFF-2504-4607-AB6F-925699AE49C8}">
      <dsp:nvSpPr>
        <dsp:cNvPr id="0" name=""/>
        <dsp:cNvSpPr/>
      </dsp:nvSpPr>
      <dsp:spPr>
        <a:xfrm>
          <a:off x="1091366" y="0"/>
          <a:ext cx="551638" cy="42862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6200000">
        <a:off x="970792" y="120573"/>
        <a:ext cx="351474" cy="110327"/>
      </dsp:txXfrm>
    </dsp:sp>
    <dsp:sp modelId="{D869BD90-4C23-49D8-ADED-7CFA0FAADE66}">
      <dsp:nvSpPr>
        <dsp:cNvPr id="0" name=""/>
        <dsp:cNvSpPr/>
      </dsp:nvSpPr>
      <dsp:spPr>
        <a:xfrm rot="5400000">
          <a:off x="1062648" y="325847"/>
          <a:ext cx="62952" cy="8274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6A4876-3F53-4FFC-A045-FC1F8F892FEC}">
      <dsp:nvSpPr>
        <dsp:cNvPr id="0" name=""/>
        <dsp:cNvSpPr/>
      </dsp:nvSpPr>
      <dsp:spPr>
        <a:xfrm>
          <a:off x="1201694" y="0"/>
          <a:ext cx="410970" cy="42862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61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41 แปลง</a:t>
          </a: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201694" y="0"/>
        <a:ext cx="410970" cy="428628"/>
      </dsp:txXfrm>
    </dsp:sp>
    <dsp:sp modelId="{74E189D1-8E96-4EE6-BD88-1B2A75BD90A1}">
      <dsp:nvSpPr>
        <dsp:cNvPr id="0" name=""/>
        <dsp:cNvSpPr/>
      </dsp:nvSpPr>
      <dsp:spPr>
        <a:xfrm>
          <a:off x="1662312" y="0"/>
          <a:ext cx="551638" cy="42862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6200000">
        <a:off x="1541738" y="120573"/>
        <a:ext cx="351474" cy="110327"/>
      </dsp:txXfrm>
    </dsp:sp>
    <dsp:sp modelId="{17217C2C-8010-41CF-BFBA-2F22649A04D0}">
      <dsp:nvSpPr>
        <dsp:cNvPr id="0" name=""/>
        <dsp:cNvSpPr/>
      </dsp:nvSpPr>
      <dsp:spPr>
        <a:xfrm rot="5400000">
          <a:off x="1633594" y="325847"/>
          <a:ext cx="62952" cy="8274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E9D186-1227-431A-852F-1E776E1613EE}">
      <dsp:nvSpPr>
        <dsp:cNvPr id="0" name=""/>
        <dsp:cNvSpPr/>
      </dsp:nvSpPr>
      <dsp:spPr>
        <a:xfrm>
          <a:off x="1772640" y="0"/>
          <a:ext cx="410970" cy="42862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62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19 แปลง</a:t>
          </a: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72640" y="0"/>
        <a:ext cx="410970" cy="428628"/>
      </dsp:txXfrm>
    </dsp:sp>
    <dsp:sp modelId="{B82B5E00-8B8D-4C7E-925B-9C66ED48CCF1}">
      <dsp:nvSpPr>
        <dsp:cNvPr id="0" name=""/>
        <dsp:cNvSpPr/>
      </dsp:nvSpPr>
      <dsp:spPr>
        <a:xfrm>
          <a:off x="2233258" y="0"/>
          <a:ext cx="551638" cy="42862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 rot="16200000">
        <a:off x="2112684" y="120573"/>
        <a:ext cx="351474" cy="110327"/>
      </dsp:txXfrm>
    </dsp:sp>
    <dsp:sp modelId="{D167CC21-FF4C-41CA-BBC2-EEF0013F68A5}">
      <dsp:nvSpPr>
        <dsp:cNvPr id="0" name=""/>
        <dsp:cNvSpPr/>
      </dsp:nvSpPr>
      <dsp:spPr>
        <a:xfrm rot="5400000">
          <a:off x="2204540" y="325847"/>
          <a:ext cx="62952" cy="8274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FA2F71-2222-492F-BABF-CBC9058A36E4}">
      <dsp:nvSpPr>
        <dsp:cNvPr id="0" name=""/>
        <dsp:cNvSpPr/>
      </dsp:nvSpPr>
      <dsp:spPr>
        <a:xfrm>
          <a:off x="2343586" y="0"/>
          <a:ext cx="410970" cy="42862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ปี 63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1000" b="0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20 แปลง</a:t>
          </a:r>
          <a:endParaRPr lang="th-TH" sz="1000" b="0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2343586" y="0"/>
        <a:ext cx="410970" cy="4286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AFA17-BB07-425F-8237-4DF8402A7FAA}">
      <dsp:nvSpPr>
        <dsp:cNvPr id="0" name=""/>
        <dsp:cNvSpPr/>
      </dsp:nvSpPr>
      <dsp:spPr>
        <a:xfrm>
          <a:off x="0" y="3552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มะม่วง 5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21508"/>
        <a:ext cx="1821476" cy="331918"/>
      </dsp:txXfrm>
    </dsp:sp>
    <dsp:sp modelId="{1B8898FF-4A00-4F21-BAF9-6E12E43A2CA3}">
      <dsp:nvSpPr>
        <dsp:cNvPr id="0" name=""/>
        <dsp:cNvSpPr/>
      </dsp:nvSpPr>
      <dsp:spPr>
        <a:xfrm>
          <a:off x="0" y="371383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371383"/>
        <a:ext cx="1857388" cy="82638"/>
      </dsp:txXfrm>
    </dsp:sp>
    <dsp:sp modelId="{2A26EC22-9DA1-4AE9-8CFB-63600B8A4708}">
      <dsp:nvSpPr>
        <dsp:cNvPr id="0" name=""/>
        <dsp:cNvSpPr/>
      </dsp:nvSpPr>
      <dsp:spPr>
        <a:xfrm>
          <a:off x="0" y="454021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1103764"/>
                <a:satOff val="4423"/>
                <a:lumOff val="959"/>
                <a:alphaOff val="0"/>
                <a:shade val="51000"/>
                <a:satMod val="130000"/>
              </a:schemeClr>
            </a:gs>
            <a:gs pos="80000">
              <a:schemeClr val="accent5">
                <a:hueOff val="-1103764"/>
                <a:satOff val="4423"/>
                <a:lumOff val="959"/>
                <a:alphaOff val="0"/>
                <a:shade val="93000"/>
                <a:satMod val="130000"/>
              </a:schemeClr>
            </a:gs>
            <a:gs pos="100000">
              <a:schemeClr val="accent5">
                <a:hueOff val="-1103764"/>
                <a:satOff val="4423"/>
                <a:lumOff val="9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ส้มโอ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471977"/>
        <a:ext cx="1821476" cy="331918"/>
      </dsp:txXfrm>
    </dsp:sp>
    <dsp:sp modelId="{25D62390-F4C6-427C-A6DF-F284B71E3931}">
      <dsp:nvSpPr>
        <dsp:cNvPr id="0" name=""/>
        <dsp:cNvSpPr/>
      </dsp:nvSpPr>
      <dsp:spPr>
        <a:xfrm>
          <a:off x="0" y="821852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821852"/>
        <a:ext cx="1857388" cy="82638"/>
      </dsp:txXfrm>
    </dsp:sp>
    <dsp:sp modelId="{180E5FBD-5C19-4871-B757-5C26FB70967A}">
      <dsp:nvSpPr>
        <dsp:cNvPr id="0" name=""/>
        <dsp:cNvSpPr/>
      </dsp:nvSpPr>
      <dsp:spPr>
        <a:xfrm>
          <a:off x="0" y="904490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2207528"/>
                <a:satOff val="8847"/>
                <a:lumOff val="1917"/>
                <a:alphaOff val="0"/>
                <a:shade val="51000"/>
                <a:satMod val="130000"/>
              </a:schemeClr>
            </a:gs>
            <a:gs pos="80000">
              <a:schemeClr val="accent5">
                <a:hueOff val="-2207528"/>
                <a:satOff val="8847"/>
                <a:lumOff val="1917"/>
                <a:alphaOff val="0"/>
                <a:shade val="93000"/>
                <a:satMod val="130000"/>
              </a:schemeClr>
            </a:gs>
            <a:gs pos="100000">
              <a:schemeClr val="accent5">
                <a:hueOff val="-2207528"/>
                <a:satOff val="8847"/>
                <a:lumOff val="19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พืชผัก 2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922446"/>
        <a:ext cx="1821476" cy="331918"/>
      </dsp:txXfrm>
    </dsp:sp>
    <dsp:sp modelId="{AA12D9FC-BD2C-42FE-8CB5-C5A1BEBA9EB5}">
      <dsp:nvSpPr>
        <dsp:cNvPr id="0" name=""/>
        <dsp:cNvSpPr/>
      </dsp:nvSpPr>
      <dsp:spPr>
        <a:xfrm>
          <a:off x="0" y="1272321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1272321"/>
        <a:ext cx="1857388" cy="82638"/>
      </dsp:txXfrm>
    </dsp:sp>
    <dsp:sp modelId="{47C6BE95-ADE6-46B8-8B7F-D9C4C28B4BC6}">
      <dsp:nvSpPr>
        <dsp:cNvPr id="0" name=""/>
        <dsp:cNvSpPr/>
      </dsp:nvSpPr>
      <dsp:spPr>
        <a:xfrm>
          <a:off x="0" y="1354959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มะยงชิด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1372915"/>
        <a:ext cx="1821476" cy="331918"/>
      </dsp:txXfrm>
    </dsp:sp>
    <dsp:sp modelId="{0EA8D803-2CF5-4C97-BD54-9186EE5B401D}">
      <dsp:nvSpPr>
        <dsp:cNvPr id="0" name=""/>
        <dsp:cNvSpPr/>
      </dsp:nvSpPr>
      <dsp:spPr>
        <a:xfrm>
          <a:off x="0" y="1722789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1722789"/>
        <a:ext cx="1857388" cy="82638"/>
      </dsp:txXfrm>
    </dsp:sp>
    <dsp:sp modelId="{F626E3FF-7AFF-43C9-8D16-134BAF1EDDA5}">
      <dsp:nvSpPr>
        <dsp:cNvPr id="0" name=""/>
        <dsp:cNvSpPr/>
      </dsp:nvSpPr>
      <dsp:spPr>
        <a:xfrm>
          <a:off x="0" y="1805428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4415056"/>
                <a:satOff val="17694"/>
                <a:lumOff val="3835"/>
                <a:alphaOff val="0"/>
                <a:shade val="51000"/>
                <a:satMod val="130000"/>
              </a:schemeClr>
            </a:gs>
            <a:gs pos="80000">
              <a:schemeClr val="accent5">
                <a:hueOff val="-4415056"/>
                <a:satOff val="17694"/>
                <a:lumOff val="3835"/>
                <a:alphaOff val="0"/>
                <a:shade val="93000"/>
                <a:satMod val="130000"/>
              </a:schemeClr>
            </a:gs>
            <a:gs pos="100000">
              <a:schemeClr val="accent5">
                <a:hueOff val="-4415056"/>
                <a:satOff val="17694"/>
                <a:lumOff val="38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พริกซอส 2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1823384"/>
        <a:ext cx="1821476" cy="331918"/>
      </dsp:txXfrm>
    </dsp:sp>
    <dsp:sp modelId="{04B47E19-4243-4143-A690-0DF089566E75}">
      <dsp:nvSpPr>
        <dsp:cNvPr id="0" name=""/>
        <dsp:cNvSpPr/>
      </dsp:nvSpPr>
      <dsp:spPr>
        <a:xfrm>
          <a:off x="0" y="2173258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2173258"/>
        <a:ext cx="1857388" cy="82638"/>
      </dsp:txXfrm>
    </dsp:sp>
    <dsp:sp modelId="{EBF9C661-D837-4287-8D89-EBEBFEB918B1}">
      <dsp:nvSpPr>
        <dsp:cNvPr id="0" name=""/>
        <dsp:cNvSpPr/>
      </dsp:nvSpPr>
      <dsp:spPr>
        <a:xfrm>
          <a:off x="0" y="2255897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5518820"/>
                <a:satOff val="22117"/>
                <a:lumOff val="4793"/>
                <a:alphaOff val="0"/>
                <a:shade val="51000"/>
                <a:satMod val="130000"/>
              </a:schemeClr>
            </a:gs>
            <a:gs pos="80000">
              <a:schemeClr val="accent5">
                <a:hueOff val="-5518820"/>
                <a:satOff val="22117"/>
                <a:lumOff val="4793"/>
                <a:alphaOff val="0"/>
                <a:shade val="93000"/>
                <a:satMod val="130000"/>
              </a:schemeClr>
            </a:gs>
            <a:gs pos="100000">
              <a:schemeClr val="accent5">
                <a:hueOff val="-5518820"/>
                <a:satOff val="22117"/>
                <a:lumOff val="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ข้าวโพดเลี้ยงสัตว์ 5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2273853"/>
        <a:ext cx="1821476" cy="331918"/>
      </dsp:txXfrm>
    </dsp:sp>
    <dsp:sp modelId="{FDFAAE66-8ED5-403F-8EB8-620B661086FD}">
      <dsp:nvSpPr>
        <dsp:cNvPr id="0" name=""/>
        <dsp:cNvSpPr/>
      </dsp:nvSpPr>
      <dsp:spPr>
        <a:xfrm>
          <a:off x="0" y="2623727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2623727"/>
        <a:ext cx="1857388" cy="82638"/>
      </dsp:txXfrm>
    </dsp:sp>
    <dsp:sp modelId="{53AA7045-7193-4DCC-B4D8-07F164CCBCBD}">
      <dsp:nvSpPr>
        <dsp:cNvPr id="0" name=""/>
        <dsp:cNvSpPr/>
      </dsp:nvSpPr>
      <dsp:spPr>
        <a:xfrm>
          <a:off x="0" y="2706366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มันสำปะหลัง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2724322"/>
        <a:ext cx="1821476" cy="331918"/>
      </dsp:txXfrm>
    </dsp:sp>
    <dsp:sp modelId="{CA7B3040-C92D-4D87-84AF-37379B284023}">
      <dsp:nvSpPr>
        <dsp:cNvPr id="0" name=""/>
        <dsp:cNvSpPr/>
      </dsp:nvSpPr>
      <dsp:spPr>
        <a:xfrm>
          <a:off x="0" y="3074196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3074196"/>
        <a:ext cx="1857388" cy="82638"/>
      </dsp:txXfrm>
    </dsp:sp>
    <dsp:sp modelId="{4F672C74-2486-4C0F-A902-1BFC6D163AB3}">
      <dsp:nvSpPr>
        <dsp:cNvPr id="0" name=""/>
        <dsp:cNvSpPr/>
      </dsp:nvSpPr>
      <dsp:spPr>
        <a:xfrm>
          <a:off x="0" y="3156834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7726349"/>
                <a:satOff val="30964"/>
                <a:lumOff val="6711"/>
                <a:alphaOff val="0"/>
                <a:shade val="51000"/>
                <a:satMod val="130000"/>
              </a:schemeClr>
            </a:gs>
            <a:gs pos="80000">
              <a:schemeClr val="accent5">
                <a:hueOff val="-7726349"/>
                <a:satOff val="30964"/>
                <a:lumOff val="6711"/>
                <a:alphaOff val="0"/>
                <a:shade val="93000"/>
                <a:satMod val="130000"/>
              </a:schemeClr>
            </a:gs>
            <a:gs pos="100000">
              <a:schemeClr val="accent5">
                <a:hueOff val="-7726349"/>
                <a:satOff val="30964"/>
                <a:lumOff val="67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อ้อย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3174790"/>
        <a:ext cx="1821476" cy="331918"/>
      </dsp:txXfrm>
    </dsp:sp>
    <dsp:sp modelId="{FC5BED63-9AFD-4578-86CB-91675463A2CF}">
      <dsp:nvSpPr>
        <dsp:cNvPr id="0" name=""/>
        <dsp:cNvSpPr/>
      </dsp:nvSpPr>
      <dsp:spPr>
        <a:xfrm>
          <a:off x="0" y="3524665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3524665"/>
        <a:ext cx="1857388" cy="82638"/>
      </dsp:txXfrm>
    </dsp:sp>
    <dsp:sp modelId="{FE2979A5-FFD0-4701-A1A9-C02C4256645F}">
      <dsp:nvSpPr>
        <dsp:cNvPr id="0" name=""/>
        <dsp:cNvSpPr/>
      </dsp:nvSpPr>
      <dsp:spPr>
        <a:xfrm>
          <a:off x="0" y="3607303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8830112"/>
                <a:satOff val="35388"/>
                <a:lumOff val="7669"/>
                <a:alphaOff val="0"/>
                <a:shade val="51000"/>
                <a:satMod val="130000"/>
              </a:schemeClr>
            </a:gs>
            <a:gs pos="80000">
              <a:schemeClr val="accent5">
                <a:hueOff val="-8830112"/>
                <a:satOff val="35388"/>
                <a:lumOff val="7669"/>
                <a:alphaOff val="0"/>
                <a:shade val="93000"/>
                <a:satMod val="130000"/>
              </a:schemeClr>
            </a:gs>
            <a:gs pos="100000">
              <a:schemeClr val="accent5">
                <a:hueOff val="-8830112"/>
                <a:satOff val="35388"/>
                <a:lumOff val="76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กล้วย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3625259"/>
        <a:ext cx="1821476" cy="331918"/>
      </dsp:txXfrm>
    </dsp:sp>
    <dsp:sp modelId="{DF49A0D0-76A7-450F-BD88-ADEF40E6DFE1}">
      <dsp:nvSpPr>
        <dsp:cNvPr id="0" name=""/>
        <dsp:cNvSpPr/>
      </dsp:nvSpPr>
      <dsp:spPr>
        <a:xfrm>
          <a:off x="0" y="3975134"/>
          <a:ext cx="1857388" cy="82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971" tIns="20320" rIns="113792" bIns="2032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0" y="3975134"/>
        <a:ext cx="1857388" cy="82638"/>
      </dsp:txXfrm>
    </dsp:sp>
    <dsp:sp modelId="{7C91EDAD-15CE-4F0A-A09F-1BD2CFEFB7FE}">
      <dsp:nvSpPr>
        <dsp:cNvPr id="0" name=""/>
        <dsp:cNvSpPr/>
      </dsp:nvSpPr>
      <dsp:spPr>
        <a:xfrm>
          <a:off x="0" y="4057772"/>
          <a:ext cx="1857388" cy="36783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rPr>
            <a:t>ถั่วเขียว 1 แปลง</a:t>
          </a:r>
          <a:endParaRPr lang="th-TH" sz="1600" b="1" kern="1200" dirty="0">
            <a:solidFill>
              <a:schemeClr val="tx1"/>
            </a:solidFill>
            <a:latin typeface="TH SarabunIT๙" pitchFamily="34" charset="-34"/>
            <a:cs typeface="TH SarabunIT๙" pitchFamily="34" charset="-34"/>
          </a:endParaRPr>
        </a:p>
      </dsp:txBody>
      <dsp:txXfrm>
        <a:off x="17956" y="4075728"/>
        <a:ext cx="1821476" cy="331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F0CF9-23CC-40B7-A7AA-D9B62511DE90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7C97D-E493-40DC-90BC-41AFAF3D6B9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811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จังหวัดพิจิตร </a:t>
            </a:r>
            <a:r>
              <a:rPr lang="en-US" sz="800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ครัวเรือนเกษตรกรทั้งหมด 85,938 ราย/พื้นที่ 2,183,980 ไร่ (ก.พ.63 - ข้อมูลจากกลุ่ม</a:t>
            </a:r>
            <a:r>
              <a:rPr lang="th-TH" sz="800" dirty="0" err="1" smtClean="0"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ฯ)</a:t>
            </a:r>
          </a:p>
          <a:p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แปลงใหญ่จังหวัดพิจิตร </a:t>
            </a:r>
            <a:r>
              <a:rPr lang="en-US" sz="800" dirty="0" smtClean="0">
                <a:latin typeface="TH SarabunPSK" pitchFamily="34" charset="-34"/>
                <a:cs typeface="TH SarabunPSK" pitchFamily="34" charset="-34"/>
              </a:rPr>
              <a:t>: 4</a:t>
            </a:r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,231</a:t>
            </a:r>
            <a:r>
              <a:rPr lang="th-TH" sz="800" baseline="0" dirty="0" smtClean="0">
                <a:latin typeface="TH SarabunPSK" pitchFamily="34" charset="-34"/>
                <a:cs typeface="TH SarabunPSK" pitchFamily="34" charset="-34"/>
              </a:rPr>
              <a:t> ราย/พื้นที่ 101,333.50 ไร่</a:t>
            </a:r>
            <a:endParaRPr lang="th-TH" sz="8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7C97D-E493-40DC-90BC-41AFAF3D6B91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7688"/>
          </a:xfrm>
        </p:spPr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sz="5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29F6C-D238-425A-8626-374046FF3BC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</p:spPr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จังหวัดพิจิตร </a:t>
            </a:r>
            <a:r>
              <a:rPr lang="en-US" sz="500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ครัวเรือนเกษตรกรทั้งหมด 85,938 ราย/พื้นที่ 2,183,980 ไร่ (ก.พ.63 - ข้อมูลจากกลุ่ม</a:t>
            </a:r>
            <a:r>
              <a:rPr lang="th-TH" sz="500" dirty="0" err="1" smtClean="0"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ฯ)</a:t>
            </a:r>
          </a:p>
          <a:p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แปลงใหญ่จังหวัดพิจิตร </a:t>
            </a:r>
            <a:r>
              <a:rPr lang="en-US" sz="500" dirty="0" smtClean="0">
                <a:latin typeface="TH SarabunPSK" pitchFamily="34" charset="-34"/>
                <a:cs typeface="TH SarabunPSK" pitchFamily="34" charset="-34"/>
              </a:rPr>
              <a:t>: 4</a:t>
            </a:r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,231 ราย/พื้นที่ 101,333.50 ไร่</a:t>
            </a:r>
            <a:endParaRPr lang="th-TH" sz="5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29F6C-D238-425A-8626-374046FF3BC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</p:spPr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ครัวเรือนเกษตรกรทั้งหมด 85,938 ราย/พื้นที่ 2,183,980 ไร่ (ข้อมูลจากกลุ่ม</a:t>
            </a:r>
            <a:r>
              <a:rPr lang="th-TH" sz="500" dirty="0" err="1" smtClean="0"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500" dirty="0" smtClean="0">
                <a:latin typeface="TH SarabunPSK" pitchFamily="34" charset="-34"/>
                <a:cs typeface="TH SarabunPSK" pitchFamily="34" charset="-34"/>
              </a:rPr>
              <a:t>ฯ)</a:t>
            </a:r>
            <a:endParaRPr lang="th-TH" sz="5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29F6C-D238-425A-8626-374046FF3BC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4FFA-FA21-4939-A744-3B17B894DE54}" type="datetimeFigureOut">
              <a:rPr lang="th-TH" smtClean="0"/>
              <a:pPr/>
              <a:t>28/04/64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37A2D-2967-4159-A1DA-E3E7435318F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diagramColors" Target="../diagrams/colors2.xml"/><Relationship Id="rId18" Type="http://schemas.openxmlformats.org/officeDocument/2006/relationships/diagramLayout" Target="../diagrams/layout3.xml"/><Relationship Id="rId3" Type="http://schemas.openxmlformats.org/officeDocument/2006/relationships/image" Target="../media/image1.jpeg"/><Relationship Id="rId21" Type="http://schemas.microsoft.com/office/2007/relationships/diagramDrawing" Target="../diagrams/drawing3.xml"/><Relationship Id="rId7" Type="http://schemas.openxmlformats.org/officeDocument/2006/relationships/diagramColors" Target="../diagrams/colors1.xml"/><Relationship Id="rId12" Type="http://schemas.openxmlformats.org/officeDocument/2006/relationships/diagramQuickStyle" Target="../diagrams/quickStyle2.xml"/><Relationship Id="rId17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jpeg"/><Relationship Id="rId20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Layout" Target="../diagrams/layout2.xml"/><Relationship Id="rId5" Type="http://schemas.openxmlformats.org/officeDocument/2006/relationships/diagramLayout" Target="../diagrams/layout1.xml"/><Relationship Id="rId15" Type="http://schemas.openxmlformats.org/officeDocument/2006/relationships/image" Target="../media/image3.gif"/><Relationship Id="rId10" Type="http://schemas.openxmlformats.org/officeDocument/2006/relationships/diagramData" Target="../diagrams/data2.xml"/><Relationship Id="rId19" Type="http://schemas.openxmlformats.org/officeDocument/2006/relationships/diagramQuickStyle" Target="../diagrams/quickStyle3.xml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ผืนผ้า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" name="รูปภาพ 1" descr="โลโก้ แปลงใหญ่ ศพก..jpg"/>
          <p:cNvPicPr>
            <a:picLocks noChangeAspect="1"/>
          </p:cNvPicPr>
          <p:nvPr/>
        </p:nvPicPr>
        <p:blipFill>
          <a:blip r:embed="rId3" cstate="print"/>
          <a:srcRect l="12500" t="12500" r="12500" b="12500"/>
          <a:stretch>
            <a:fillRect/>
          </a:stretch>
        </p:blipFill>
        <p:spPr>
          <a:xfrm>
            <a:off x="1071538" y="0"/>
            <a:ext cx="6858000" cy="685800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5" name="ไดอะแกรม 4"/>
          <p:cNvGraphicFramePr/>
          <p:nvPr/>
        </p:nvGraphicFramePr>
        <p:xfrm>
          <a:off x="428628" y="714356"/>
          <a:ext cx="5929322" cy="4786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สี่เหลี่ยมมุมมน 5"/>
          <p:cNvSpPr/>
          <p:nvPr/>
        </p:nvSpPr>
        <p:spPr>
          <a:xfrm>
            <a:off x="6643702" y="714356"/>
            <a:ext cx="2071702" cy="4714908"/>
          </a:xfrm>
          <a:prstGeom prst="roundRect">
            <a:avLst/>
          </a:prstGeom>
          <a:blipFill>
            <a:blip r:embed="rId9"/>
            <a:tile tx="0" ty="0" sx="100000" sy="100000" flip="none" algn="tl"/>
          </a:blipFill>
          <a:ln w="381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>
            <a:off x="6357950" y="857232"/>
            <a:ext cx="285752" cy="357190"/>
          </a:xfrm>
          <a:prstGeom prst="rightArrow">
            <a:avLst/>
          </a:prstGeom>
          <a:solidFill>
            <a:srgbClr val="00CC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9" name="ไดอะแกรม 8"/>
          <p:cNvGraphicFramePr/>
          <p:nvPr/>
        </p:nvGraphicFramePr>
        <p:xfrm>
          <a:off x="71406" y="4286256"/>
          <a:ext cx="2786082" cy="42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cxnSp>
        <p:nvCxnSpPr>
          <p:cNvPr id="10" name="ลูกศรเชื่อมต่อแบบตรง 9"/>
          <p:cNvCxnSpPr/>
          <p:nvPr/>
        </p:nvCxnSpPr>
        <p:spPr>
          <a:xfrm rot="5400000">
            <a:off x="893340" y="3678636"/>
            <a:ext cx="1071570" cy="794"/>
          </a:xfrm>
          <a:prstGeom prst="straightConnector1">
            <a:avLst/>
          </a:prstGeom>
          <a:ln w="38100">
            <a:solidFill>
              <a:srgbClr val="00CC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สี่เหลี่ยมมุมมน 10"/>
          <p:cNvSpPr/>
          <p:nvPr/>
        </p:nvSpPr>
        <p:spPr>
          <a:xfrm>
            <a:off x="1428728" y="4929198"/>
            <a:ext cx="4714908" cy="1071570"/>
          </a:xfrm>
          <a:prstGeom prst="round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ในแปลงใหญ่ </a:t>
            </a:r>
            <a:r>
              <a:rPr lang="th-TH" sz="12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รวม 389 ราย /4,988 ไร่ </a:t>
            </a:r>
          </a:p>
          <a:p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พื้นที่ </a:t>
            </a:r>
            <a:r>
              <a:rPr lang="en-US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ร้อยละ 0.23 ของพื้นที่การเกษตรในจังหวัดพิจิตร</a:t>
            </a:r>
            <a:r>
              <a:rPr lang="en-US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/ 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ร้อยละ 4.92 ของพื้นที่แปลงใหญ่</a:t>
            </a:r>
          </a:p>
          <a:p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ครัวเรือน </a:t>
            </a:r>
            <a:r>
              <a:rPr lang="en-US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ร้อยละ 0.45 ของครัวเรือนเกษตรกรในจังหวัดพิจิตร</a:t>
            </a:r>
            <a:r>
              <a:rPr lang="en-US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/ 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ร้อยละ 9.19 ของเกษตรกรแปลงใหญ่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) จำแนกเป็น...</a:t>
            </a:r>
          </a:p>
          <a:p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       - มะม่วง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77 ราย/ 1,575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ส้มโอ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55 ราย/ 599 ไร่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มะยงชิด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9 ราย/ 90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พืชผัก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33 ราย/ 105 ไร่</a:t>
            </a:r>
          </a:p>
          <a:p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     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ข้าวโพดเลี้ยงสัตว์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35 ราย/ 1,184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ปลาตะเพียน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34 ราย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ปลาสวาย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51 ราย</a:t>
            </a:r>
          </a:p>
          <a:p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     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ข้าว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95 ราย/ 1,435 ไร่ </a:t>
            </a:r>
            <a:r>
              <a:rPr lang="en-US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(GAP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seed 65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ราย</a:t>
            </a:r>
            <a:r>
              <a:rPr lang="en-US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/835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ไร่ และ </a:t>
            </a:r>
            <a:r>
              <a:rPr lang="en-US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GAP grain 30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ราย/600 ไร่)</a:t>
            </a:r>
          </a:p>
        </p:txBody>
      </p:sp>
      <p:sp>
        <p:nvSpPr>
          <p:cNvPr id="12" name="ดาว 6 แฉก 11"/>
          <p:cNvSpPr/>
          <p:nvPr/>
        </p:nvSpPr>
        <p:spPr>
          <a:xfrm>
            <a:off x="357158" y="5214950"/>
            <a:ext cx="1500198" cy="1357346"/>
          </a:xfrm>
          <a:prstGeom prst="star6">
            <a:avLst/>
          </a:prstGeom>
          <a:gradFill flip="none" rotWithShape="1">
            <a:gsLst>
              <a:gs pos="0">
                <a:srgbClr val="FFFF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GAP</a:t>
            </a:r>
          </a:p>
          <a:p>
            <a:pPr algn="ctr"/>
            <a:r>
              <a:rPr lang="th-TH" sz="15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รวม 694 ราย/ 6,786 ไร่</a:t>
            </a:r>
            <a:endParaRPr lang="th-TH" sz="1500" b="1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6" name="ตัวยึดเนื้อหา 5" descr="Untitled-1.gif"/>
          <p:cNvPicPr>
            <a:picLocks noChangeAspect="1"/>
          </p:cNvPicPr>
          <p:nvPr/>
        </p:nvPicPr>
        <p:blipFill>
          <a:blip r:embed="rId15">
            <a:lum contrast="10000"/>
          </a:blip>
          <a:srcRect t="14171" b="20934"/>
          <a:stretch>
            <a:fillRect/>
          </a:stretch>
        </p:blipFill>
        <p:spPr bwMode="auto">
          <a:xfrm>
            <a:off x="7906340" y="5715016"/>
            <a:ext cx="123766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27710" y="-23"/>
            <a:ext cx="9144000" cy="571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IT๙" pitchFamily="34" charset="-34"/>
                <a:ea typeface="Tahoma" pitchFamily="34" charset="0"/>
                <a:cs typeface="TH SarabunIT๙" pitchFamily="34" charset="-34"/>
              </a:rPr>
              <a:t>แปลงใหญ่จังหวัดพิจิตร ปี 2559 - 2563</a:t>
            </a:r>
            <a:endParaRPr kumimoji="0" lang="en-US" sz="35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IT๙" pitchFamily="34" charset="-34"/>
              <a:ea typeface="Tahoma" pitchFamily="34" charset="0"/>
              <a:cs typeface="TH SarabunIT๙" pitchFamily="34" charset="-34"/>
            </a:endParaRPr>
          </a:p>
        </p:txBody>
      </p:sp>
      <p:pic>
        <p:nvPicPr>
          <p:cNvPr id="15" name="รูปภาพ 14" descr="โลโก้ แปลงใหญ่ ศพก..jpg"/>
          <p:cNvPicPr>
            <a:picLocks noChangeAspect="1"/>
          </p:cNvPicPr>
          <p:nvPr/>
        </p:nvPicPr>
        <p:blipFill>
          <a:blip r:embed="rId16" cstate="print"/>
          <a:srcRect l="10527" t="10526" r="10525" b="13157"/>
          <a:stretch>
            <a:fillRect/>
          </a:stretch>
        </p:blipFill>
        <p:spPr>
          <a:xfrm>
            <a:off x="142844" y="40488"/>
            <a:ext cx="1214414" cy="1173934"/>
          </a:xfrm>
          <a:prstGeom prst="rect">
            <a:avLst/>
          </a:prstGeom>
        </p:spPr>
      </p:pic>
      <p:graphicFrame>
        <p:nvGraphicFramePr>
          <p:cNvPr id="7" name="ไดอะแกรม 6"/>
          <p:cNvGraphicFramePr/>
          <p:nvPr/>
        </p:nvGraphicFramePr>
        <p:xfrm>
          <a:off x="6786578" y="857232"/>
          <a:ext cx="185738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pSp>
        <p:nvGrpSpPr>
          <p:cNvPr id="20" name="กลุ่ม 19"/>
          <p:cNvGrpSpPr/>
          <p:nvPr/>
        </p:nvGrpSpPr>
        <p:grpSpPr>
          <a:xfrm>
            <a:off x="3071802" y="1785926"/>
            <a:ext cx="1143008" cy="357190"/>
            <a:chOff x="4525501" y="784416"/>
            <a:chExt cx="1396050" cy="803454"/>
          </a:xfrm>
          <a:solidFill>
            <a:srgbClr val="FFFFFF">
              <a:alpha val="36863"/>
            </a:srgbClr>
          </a:solidFill>
          <a:scene3d>
            <a:camera prst="orthographicFront"/>
            <a:lightRig rig="flat" dir="t"/>
          </a:scene3d>
        </p:grpSpPr>
        <p:sp>
          <p:nvSpPr>
            <p:cNvPr id="21" name="สี่เหลี่ยมมุมมน 20"/>
            <p:cNvSpPr/>
            <p:nvPr/>
          </p:nvSpPr>
          <p:spPr>
            <a:xfrm>
              <a:off x="4636024" y="784416"/>
              <a:ext cx="1285527" cy="642763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สี่เหลี่ยมมุมมน 4"/>
            <p:cNvSpPr/>
            <p:nvPr/>
          </p:nvSpPr>
          <p:spPr>
            <a:xfrm>
              <a:off x="4525501" y="982759"/>
              <a:ext cx="1358398" cy="60511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th-TH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ลดต้นทุน 13 - 14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 %</a:t>
              </a:r>
            </a:p>
            <a:p>
              <a:pPr lvl="0" algn="ctr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th-TH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เพิ่มผลผลิต 12 - 14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 %</a:t>
              </a:r>
              <a:endParaRPr lang="th-TH" sz="900" b="1" kern="12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grpSp>
        <p:nvGrpSpPr>
          <p:cNvPr id="23" name="กลุ่ม 22"/>
          <p:cNvGrpSpPr/>
          <p:nvPr/>
        </p:nvGrpSpPr>
        <p:grpSpPr>
          <a:xfrm>
            <a:off x="3071802" y="3214686"/>
            <a:ext cx="1214446" cy="285752"/>
            <a:chOff x="4350990" y="784416"/>
            <a:chExt cx="1285529" cy="642763"/>
          </a:xfrm>
          <a:solidFill>
            <a:srgbClr val="FFFFFF">
              <a:alpha val="38039"/>
            </a:srgbClr>
          </a:solidFill>
          <a:scene3d>
            <a:camera prst="orthographicFront"/>
            <a:lightRig rig="flat" dir="t"/>
          </a:scene3d>
        </p:grpSpPr>
        <p:sp>
          <p:nvSpPr>
            <p:cNvPr id="24" name="สี่เหลี่ยมมุมมน 23"/>
            <p:cNvSpPr/>
            <p:nvPr/>
          </p:nvSpPr>
          <p:spPr>
            <a:xfrm>
              <a:off x="4350990" y="784416"/>
              <a:ext cx="1285527" cy="642763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สี่เหลี่ยมมุมมน 4"/>
            <p:cNvSpPr/>
            <p:nvPr/>
          </p:nvSpPr>
          <p:spPr>
            <a:xfrm>
              <a:off x="4388643" y="822068"/>
              <a:ext cx="1247876" cy="60511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th-TH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ลดต้นทุน 10 - 17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 %</a:t>
              </a:r>
            </a:p>
            <a:p>
              <a:pPr lvl="0" algn="ctr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th-TH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เพิ่มผลผลิต 20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%</a:t>
              </a:r>
              <a:r>
                <a:rPr lang="th-TH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 (เฉพาะจิ้งหรีด)</a:t>
              </a:r>
              <a:endParaRPr lang="th-TH" sz="900" b="1" kern="12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7786710" y="6396359"/>
            <a:ext cx="1357322" cy="461665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ผลการดำเนินงาน ปี 2562 </a:t>
            </a:r>
          </a:p>
          <a:p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           </a:t>
            </a:r>
            <a:r>
              <a:rPr lang="en-US" sz="800" dirty="0" smtClean="0">
                <a:latin typeface="TH SarabunIT๙" pitchFamily="34" charset="-34"/>
                <a:cs typeface="TH SarabunIT๙" pitchFamily="34" charset="-34"/>
              </a:rPr>
              <a:t>:</a:t>
            </a:r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 สามารถลดต้นทุนการผลิตได้ (</a:t>
            </a:r>
            <a:r>
              <a:rPr lang="en-US" sz="800" dirty="0" smtClean="0">
                <a:latin typeface="TH SarabunIT๙" pitchFamily="34" charset="-34"/>
                <a:cs typeface="TH SarabunIT๙" pitchFamily="34" charset="-34"/>
              </a:rPr>
              <a:t>%</a:t>
            </a:r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)</a:t>
            </a:r>
          </a:p>
          <a:p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           </a:t>
            </a:r>
            <a:r>
              <a:rPr lang="en-US" sz="800" dirty="0" smtClean="0">
                <a:latin typeface="TH SarabunIT๙" pitchFamily="34" charset="-34"/>
                <a:cs typeface="TH SarabunIT๙" pitchFamily="34" charset="-34"/>
              </a:rPr>
              <a:t>:</a:t>
            </a:r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 สามารถเพิ่มผลผลิตได้ (</a:t>
            </a:r>
            <a:r>
              <a:rPr lang="en-US" sz="800" dirty="0" smtClean="0">
                <a:latin typeface="TH SarabunIT๙" pitchFamily="34" charset="-34"/>
                <a:cs typeface="TH SarabunIT๙" pitchFamily="34" charset="-34"/>
              </a:rPr>
              <a:t>%</a:t>
            </a:r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)</a:t>
            </a:r>
            <a:endParaRPr lang="th-TH" sz="800" dirty="0"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36" name="ตัวเชื่อมต่อตรง 35"/>
          <p:cNvCxnSpPr/>
          <p:nvPr/>
        </p:nvCxnSpPr>
        <p:spPr>
          <a:xfrm rot="5400000">
            <a:off x="3571074" y="1785132"/>
            <a:ext cx="142876" cy="1588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 rot="5400000">
            <a:off x="3642512" y="3142454"/>
            <a:ext cx="142876" cy="1588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 rot="5400000">
            <a:off x="3642512" y="4428338"/>
            <a:ext cx="142876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กลุ่ม 39"/>
          <p:cNvGrpSpPr/>
          <p:nvPr/>
        </p:nvGrpSpPr>
        <p:grpSpPr>
          <a:xfrm>
            <a:off x="3286116" y="4500570"/>
            <a:ext cx="785818" cy="214314"/>
            <a:chOff x="4350990" y="784416"/>
            <a:chExt cx="1285529" cy="642763"/>
          </a:xfrm>
          <a:solidFill>
            <a:srgbClr val="FFFFFF">
              <a:alpha val="38039"/>
            </a:srgbClr>
          </a:solidFill>
          <a:scene3d>
            <a:camera prst="orthographicFront"/>
            <a:lightRig rig="flat" dir="t"/>
          </a:scene3d>
        </p:grpSpPr>
        <p:sp>
          <p:nvSpPr>
            <p:cNvPr id="41" name="สี่เหลี่ยมมุมมน 40"/>
            <p:cNvSpPr/>
            <p:nvPr/>
          </p:nvSpPr>
          <p:spPr>
            <a:xfrm>
              <a:off x="4350990" y="784416"/>
              <a:ext cx="1285527" cy="642763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สี่เหลี่ยมมุมมน 4"/>
            <p:cNvSpPr/>
            <p:nvPr/>
          </p:nvSpPr>
          <p:spPr>
            <a:xfrm>
              <a:off x="4388644" y="784416"/>
              <a:ext cx="1247875" cy="60511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th-TH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ลดต้นทุน 57 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%</a:t>
              </a:r>
            </a:p>
          </p:txBody>
        </p:sp>
      </p:grpSp>
      <p:sp>
        <p:nvSpPr>
          <p:cNvPr id="30" name="สี่เหลี่ยมมุมมน 29"/>
          <p:cNvSpPr/>
          <p:nvPr/>
        </p:nvSpPr>
        <p:spPr>
          <a:xfrm>
            <a:off x="2357422" y="6072230"/>
            <a:ext cx="4857784" cy="71435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นอกแปลงใหญ่ </a:t>
            </a:r>
            <a:r>
              <a:rPr lang="th-TH" sz="12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รวม 305 ราย /1,798 ไร่ </a:t>
            </a:r>
          </a:p>
          <a:p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(พื้นที่ </a:t>
            </a:r>
            <a:r>
              <a:rPr lang="en-US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ร้อยละ 0.08 ของพื้นที่การเกษตรในจังหวัดพิจิตร/ ครัวเรือน </a:t>
            </a:r>
            <a:r>
              <a:rPr lang="en-US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: </a:t>
            </a:r>
            <a:r>
              <a:rPr lang="th-TH" sz="1000" spc="4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ร้อยละ 0.35 ของครัวเรือนเกษตรกรในจังหวัดพิจิตร</a:t>
            </a:r>
            <a:endParaRPr lang="en-US" sz="10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FontTx/>
              <a:buChar char="-"/>
            </a:pP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มะม่วง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74 ราย/ 824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ส้มโอ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35 ราย/ 280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มะปราง/มะยงชิด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25 ราย/ 106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ไม้ผลอื่นๆ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11 ราย/ 57 ไร่ </a:t>
            </a:r>
            <a:endParaRPr lang="en-US" sz="10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>
              <a:buFontTx/>
              <a:buChar char="-"/>
            </a:pP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พืชผัก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126 ราย/ 297 ไร่   - </a:t>
            </a:r>
            <a:r>
              <a:rPr lang="th-TH" sz="1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พืชอื่นๆ </a:t>
            </a:r>
            <a:r>
              <a:rPr lang="th-TH" sz="1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34 ราย/ 234 ไร่</a:t>
            </a:r>
          </a:p>
        </p:txBody>
      </p:sp>
      <p:grpSp>
        <p:nvGrpSpPr>
          <p:cNvPr id="33" name="กลุ่ม 32"/>
          <p:cNvGrpSpPr/>
          <p:nvPr/>
        </p:nvGrpSpPr>
        <p:grpSpPr>
          <a:xfrm>
            <a:off x="71406" y="6357958"/>
            <a:ext cx="2214578" cy="428628"/>
            <a:chOff x="4350990" y="784416"/>
            <a:chExt cx="1285529" cy="642763"/>
          </a:xfrm>
          <a:solidFill>
            <a:srgbClr val="FFFFFF">
              <a:alpha val="38039"/>
            </a:srgbClr>
          </a:solidFill>
          <a:scene3d>
            <a:camera prst="orthographicFront"/>
            <a:lightRig rig="flat" dir="t"/>
          </a:scene3d>
        </p:grpSpPr>
        <p:sp>
          <p:nvSpPr>
            <p:cNvPr id="34" name="สี่เหลี่ยมมุมมน 33"/>
            <p:cNvSpPr/>
            <p:nvPr/>
          </p:nvSpPr>
          <p:spPr>
            <a:xfrm>
              <a:off x="4350990" y="784416"/>
              <a:ext cx="1285527" cy="642763"/>
            </a:xfrm>
            <a:prstGeom prst="roundRect">
              <a:avLst>
                <a:gd name="adj" fmla="val 10000"/>
              </a:avLst>
            </a:prstGeom>
            <a:grpFill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สี่เหลี่ยมมุมมน 4"/>
            <p:cNvSpPr/>
            <p:nvPr/>
          </p:nvSpPr>
          <p:spPr>
            <a:xfrm>
              <a:off x="4388644" y="784416"/>
              <a:ext cx="1247875" cy="60511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/>
              <a:r>
                <a:rPr lang="th-TH" sz="9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พื้นที่ร้อยละ 0.31 </a:t>
              </a:r>
              <a:r>
                <a:rPr lang="th-TH" sz="900" spc="4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ของพื้นที่การเกษตรในจังหวัดพิจิตร</a:t>
              </a:r>
            </a:p>
            <a:p>
              <a:pPr algn="ctr"/>
              <a:r>
                <a:rPr lang="th-TH" sz="900" spc="4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rPr>
                <a:t>ครัวเรือนร้อยละ 0.81 ของครัวเรือนเกษตรกรในจังหวัดพิจิตร</a:t>
              </a:r>
              <a:endParaRPr lang="en-US" sz="900" b="1" kern="12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25"/>
          <p:cNvGrpSpPr/>
          <p:nvPr/>
        </p:nvGrpSpPr>
        <p:grpSpPr>
          <a:xfrm>
            <a:off x="124924" y="101225"/>
            <a:ext cx="8906836" cy="720000"/>
            <a:chOff x="135335" y="101226"/>
            <a:chExt cx="9649072" cy="720000"/>
          </a:xfrm>
        </p:grpSpPr>
        <p:sp>
          <p:nvSpPr>
            <p:cNvPr id="3" name="สี่เหลี่ยมผืนผ้า 2"/>
            <p:cNvSpPr/>
            <p:nvPr/>
          </p:nvSpPr>
          <p:spPr>
            <a:xfrm>
              <a:off x="230952" y="196260"/>
              <a:ext cx="9468000" cy="5400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79074"/>
              <a:r>
                <a:rPr lang="th-TH" sz="24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การกำหนดเป้าหมายเชิงกลยุทธ์ของสำนักงานเกษตร</a:t>
              </a:r>
              <a:r>
                <a:rPr lang="th-TH" sz="2400" b="1" dirty="0" smtClean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จังหวัดพิจิตร</a:t>
              </a:r>
              <a:endParaRPr lang="en-US" sz="2400" b="1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25" name="เฟรม 124"/>
            <p:cNvSpPr/>
            <p:nvPr/>
          </p:nvSpPr>
          <p:spPr>
            <a:xfrm>
              <a:off x="135335" y="101226"/>
              <a:ext cx="9649072" cy="720000"/>
            </a:xfrm>
            <a:prstGeom prst="frame">
              <a:avLst>
                <a:gd name="adj1" fmla="val 6727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79074"/>
              <a:endParaRPr lang="th-TH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กลุ่ม 1"/>
          <p:cNvGrpSpPr/>
          <p:nvPr/>
        </p:nvGrpSpPr>
        <p:grpSpPr>
          <a:xfrm>
            <a:off x="112143" y="918248"/>
            <a:ext cx="8966020" cy="5942152"/>
            <a:chOff x="121488" y="918245"/>
            <a:chExt cx="9713191" cy="5942146"/>
          </a:xfrm>
        </p:grpSpPr>
        <p:grpSp>
          <p:nvGrpSpPr>
            <p:cNvPr id="5" name="กลุ่ม 47"/>
            <p:cNvGrpSpPr/>
            <p:nvPr/>
          </p:nvGrpSpPr>
          <p:grpSpPr>
            <a:xfrm>
              <a:off x="121488" y="1552993"/>
              <a:ext cx="2035131" cy="5307398"/>
              <a:chOff x="-46620" y="102388"/>
              <a:chExt cx="2130949" cy="1389320"/>
            </a:xfrm>
          </p:grpSpPr>
          <p:sp>
            <p:nvSpPr>
              <p:cNvPr id="61" name="สี่เหลี่ยมผืนผ้ามุมมน 60"/>
              <p:cNvSpPr/>
              <p:nvPr/>
            </p:nvSpPr>
            <p:spPr>
              <a:xfrm>
                <a:off x="-46620" y="102388"/>
                <a:ext cx="2130949" cy="1379660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sp>
          <p:sp>
            <p:nvSpPr>
              <p:cNvPr id="62" name="สี่เหลี่ยมผืนผ้ามุมมน 4"/>
              <p:cNvSpPr/>
              <p:nvPr/>
            </p:nvSpPr>
            <p:spPr>
              <a:xfrm>
                <a:off x="-16245" y="131995"/>
                <a:ext cx="2064695" cy="13597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spcBef>
                    <a:spcPct val="0"/>
                  </a:spcBef>
                </a:pPr>
                <a:r>
                  <a:rPr lang="th-TH" sz="1150" b="1" spc="-20" dirty="0">
                    <a:solidFill>
                      <a:sysClr val="windowText" lastClr="000000"/>
                    </a:solidFill>
                    <a:latin typeface="TH SarabunPSK" pitchFamily="34" charset="-34"/>
                    <a:cs typeface="TH SarabunPSK" pitchFamily="34" charset="-34"/>
                  </a:rPr>
                  <a:t>2. ระบบส่งเสริมการเกษตรแบบแปลงใหญ่</a:t>
                </a:r>
              </a:p>
              <a:p>
                <a:pPr defTabSz="833176">
                  <a:spcBef>
                    <a:spcPct val="0"/>
                  </a:spcBef>
                </a:pP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- สนับสนุน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ให้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เกษตรกรมี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การรวมกลุ่มทำการ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ผลิตสินค้า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เกษตร ด้านสินค้าพืช ปศุสัตว์ และประมง </a:t>
                </a:r>
                <a:endParaRPr lang="th-TH" sz="115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defTabSz="833176">
                  <a:spcBef>
                    <a:spcPct val="0"/>
                  </a:spcBef>
                </a:pP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- มี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การบริหารจัดการร่วมกัน 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รวมกัน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ผลิตและรวมกันจำหน่ายโดยมีตลาดรองรับที่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แน่นอน</a:t>
                </a:r>
              </a:p>
              <a:p>
                <a:pPr defTabSz="833176">
                  <a:spcBef>
                    <a:spcPct val="0"/>
                  </a:spcBef>
                </a:pP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เกษตรกรสามารถ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ลด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ต้นทุนการ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ผลิตและมีผลผลิตต่อหน่วยเพิ่มขึ้น รวมทั้งผลผลิตมี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คุณภาพ ได้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มาตรฐานภายใต้การบูร</a:t>
                </a:r>
                <a:r>
                  <a:rPr lang="th-TH" sz="1150" dirty="0" err="1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ณา</a:t>
                </a:r>
                <a:r>
                  <a:rPr lang="th-TH" sz="115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การของหน่วยงานภาครัฐและ</a:t>
                </a:r>
                <a:r>
                  <a:rPr lang="th-TH" sz="115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เอกชน</a:t>
                </a:r>
              </a:p>
              <a:p>
                <a:r>
                  <a:rPr lang="th-TH" sz="1150" u="sng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เงื่อนไขการเข้าร่วม</a:t>
                </a:r>
                <a:r>
                  <a:rPr lang="th-TH" sz="1150" u="sng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โครงการฯ</a:t>
                </a:r>
                <a:endParaRPr lang="th-TH" sz="11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- เกษตรกรสมัครใจรวมกลุ่ม โดยเป็นการรวมแปลงผลิตสินค้าชนิดเดียวกัน โดยแปลงควรอยู่ภายในชุมชนที่ใกล้เคียงกัน</a:t>
                </a: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- ขนาดพื้นที่และจำนวนเกษตรกร จำแนกเป็น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ประเภทสินค้า ดังนี้</a:t>
                </a:r>
                <a:endParaRPr lang="en-US" sz="11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150" u="sng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ข้าว พืชไร่ ปาล์มน้ำมัน และยางพารา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มีพื้นที่รวมกันไม่น้อยกว่า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300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ไร่ </a:t>
                </a:r>
                <a:r>
                  <a:rPr lang="th-TH" sz="1150" b="1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และ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เกษตรกรไม่น้อยกว่า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30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ราย</a:t>
                </a:r>
              </a:p>
              <a:p>
                <a:r>
                  <a:rPr lang="th-TH" sz="1150" u="sng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ไม้ผล พืชผัก ไม้ดอกไม้ประดับ สมุนไพร หรือพืชอื่นๆ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มีพื้นที่รวมกันไม่น้อยกว่า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300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ไร่ </a:t>
                </a:r>
                <a:r>
                  <a:rPr lang="th-TH" sz="1150" b="1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หรือ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เกษตรกรไม่น้อยกว่า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30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ราย</a:t>
                </a:r>
                <a:endParaRPr lang="en-US" sz="11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r>
                  <a:rPr lang="th-TH" sz="1150" u="sng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ประมง ปศุสัตว์ ผึ้งและแมลงเศรษฐกิจ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มีพื้นที่รวมกันไม่น้อยกว่า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300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ไร่ </a:t>
                </a:r>
                <a:r>
                  <a:rPr lang="th-TH" sz="1150" b="1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หรือ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เกษตรกรไม่น้อยกว่า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30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ราย</a:t>
                </a:r>
              </a:p>
            </p:txBody>
          </p:sp>
        </p:grpSp>
        <p:grpSp>
          <p:nvGrpSpPr>
            <p:cNvPr id="6" name="กลุ่ม 48"/>
            <p:cNvGrpSpPr/>
            <p:nvPr/>
          </p:nvGrpSpPr>
          <p:grpSpPr>
            <a:xfrm>
              <a:off x="2000672" y="3619622"/>
              <a:ext cx="336197" cy="467417"/>
              <a:chOff x="2074315" y="454484"/>
              <a:chExt cx="336197" cy="467417"/>
            </a:xfrm>
          </p:grpSpPr>
          <p:sp>
            <p:nvSpPr>
              <p:cNvPr id="60" name="ลูกศรขวา 6"/>
              <p:cNvSpPr/>
              <p:nvPr/>
            </p:nvSpPr>
            <p:spPr>
              <a:xfrm>
                <a:off x="2074315" y="573369"/>
                <a:ext cx="279696" cy="28045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68169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500">
                  <a:solidFill>
                    <a:prstClr val="white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59" name="ลูกศรขวา 58"/>
              <p:cNvSpPr/>
              <p:nvPr/>
            </p:nvSpPr>
            <p:spPr>
              <a:xfrm>
                <a:off x="2125498" y="454484"/>
                <a:ext cx="285014" cy="467417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66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grpSp>
          <p:nvGrpSpPr>
            <p:cNvPr id="7" name="กลุ่ม 11"/>
            <p:cNvGrpSpPr/>
            <p:nvPr/>
          </p:nvGrpSpPr>
          <p:grpSpPr>
            <a:xfrm>
              <a:off x="2282688" y="1541497"/>
              <a:ext cx="3863035" cy="5313612"/>
              <a:chOff x="2282688" y="1640119"/>
              <a:chExt cx="3863035" cy="2004709"/>
            </a:xfrm>
          </p:grpSpPr>
          <p:grpSp>
            <p:nvGrpSpPr>
              <p:cNvPr id="8" name="กลุ่ม 49"/>
              <p:cNvGrpSpPr/>
              <p:nvPr/>
            </p:nvGrpSpPr>
            <p:grpSpPr>
              <a:xfrm>
                <a:off x="2360884" y="1640119"/>
                <a:ext cx="3784839" cy="2001456"/>
                <a:chOff x="2578706" y="116237"/>
                <a:chExt cx="3215525" cy="1334297"/>
              </a:xfrm>
            </p:grpSpPr>
            <p:sp>
              <p:nvSpPr>
                <p:cNvPr id="57" name="สี่เหลี่ยมผืนผ้ามุมมน 56"/>
                <p:cNvSpPr/>
                <p:nvPr/>
              </p:nvSpPr>
              <p:spPr>
                <a:xfrm>
                  <a:off x="2578706" y="116237"/>
                  <a:ext cx="3215525" cy="1334297"/>
                </a:xfrm>
                <a:prstGeom prst="roundRect">
                  <a:avLst>
                    <a:gd name="adj" fmla="val 10000"/>
                  </a:avLst>
                </a:prstGeom>
                <a:ln>
                  <a:solidFill>
                    <a:srgbClr val="00CC00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</p:sp>
            <p:sp>
              <p:nvSpPr>
                <p:cNvPr id="58" name="สี่เหลี่ยมผืนผ้ามุมมน 8"/>
                <p:cNvSpPr/>
                <p:nvPr/>
              </p:nvSpPr>
              <p:spPr>
                <a:xfrm>
                  <a:off x="2671371" y="205230"/>
                  <a:ext cx="2842301" cy="101673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3" name="สี่เหลี่ยมผืนผ้ามุมมน 4"/>
              <p:cNvSpPr/>
              <p:nvPr/>
            </p:nvSpPr>
            <p:spPr>
              <a:xfrm>
                <a:off x="2282688" y="1677705"/>
                <a:ext cx="3824577" cy="196712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marL="307050" indent="-228600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1. เกษตรกรจังหวัดพิจิตร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ร้อยละ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95.34 ยังมีการผลิต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แบบรายบุคคล</a:t>
                </a:r>
              </a:p>
              <a:p>
                <a:pPr marL="307050" indent="-228600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2.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ต้นทุนการผลิตต่อไร่ค่อนข้าง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สูง ตัวอย่างเช่น</a:t>
                </a:r>
                <a:endParaRPr lang="th-TH" sz="11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marL="259693" indent="-100088" defTabSz="779074">
                  <a:lnSpc>
                    <a:spcPct val="98000"/>
                  </a:lnSpc>
                  <a:tabLst>
                    <a:tab pos="1376906" algn="l"/>
                  </a:tabLst>
                </a:pP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- ข้าว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3,975 บาท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/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ไร่	- ข้าวโพดเลี้ยงสัตว์ 4,500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บาท/ไร่</a:t>
                </a:r>
              </a:p>
              <a:p>
                <a:pPr marL="259693" indent="-100088" defTabSz="779074">
                  <a:lnSpc>
                    <a:spcPct val="98000"/>
                  </a:lnSpc>
                  <a:tabLst>
                    <a:tab pos="1376906" algn="l"/>
                  </a:tabLst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- ส้มโอ 22,600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บาท/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ไร่	- พริกซอส 54,024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บาท/ไร่</a:t>
                </a: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3.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การรวมกลุ่มยังไม่เข้มแข็งพอที่จะสามารถบริหารจัดการกลุ่มเชิงธุรกิจและแปร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รูป เพื่ออุตสาหกรรม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ได้ครบวงจร</a:t>
                </a: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th-TH" sz="1100" spc="-3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4. 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จังหวัดพิจิตร </a:t>
                </a:r>
                <a:r>
                  <a:rPr lang="th-TH" sz="1100" spc="-2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ดำเนิน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การโครงการระบบส่งเสริมเกษตรแบบแปลงใหญ่ ปี 2559 - 2563 </a:t>
                </a:r>
                <a:r>
                  <a:rPr lang="th-TH" sz="1100" b="1" u="sng" spc="-2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จำนวน </a:t>
                </a:r>
                <a:r>
                  <a:rPr lang="th-TH" sz="1100" b="1" u="sng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99 แปลง </a:t>
                </a: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 (ปี 59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10 แปลง, ปี 60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9 แปลง, ปี 61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 41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แปลง, ปี 62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 19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แปลง, ปี 63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= 20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แปลง) </a:t>
                </a:r>
                <a:endParaRPr lang="th-TH" sz="1100" dirty="0" smtClean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ข้าว 73 แปลง 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,247 ราย 88,906.50 ไร่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	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มะม่วง 5 แปลง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183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ราย 3,640 ไร่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	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ข้าวโพดเลี้ยง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สัตว์ 5 แปลง 193 ราย 3,998.75 ไร่</a:t>
                </a:r>
                <a:r>
                  <a:rPr lang="th-TH" sz="11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	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พริก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ซอส 2 แปลง 60 ราย 153.5 ไร่</a:t>
                </a:r>
                <a:endParaRPr lang="th-TH" sz="11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มะยงชิด 1 แปลง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30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ราย 323 ไร่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	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ส้มโอ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ea typeface="Calibri"/>
                    <a:cs typeface="TH SarabunPSK" pitchFamily="34" charset="-34"/>
                  </a:rPr>
                  <a:t>1 แปลง 87 ราย 985 ไร่</a:t>
                </a:r>
                <a:endParaRPr lang="th-TH" sz="11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กล้วย 1 แปลง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46 ราย 275 ไร่</a:t>
                </a:r>
                <a:endParaRPr lang="th-TH" sz="11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พืชผัก 2 แปลง 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90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ราย 300 ไร่ 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อ้อยโรงงาน 1 แปลง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31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ราย 616 ไร่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มันสำปะหลัง 1 แปลง 30 ราย 447 ไร่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จิ้งหรีด 2 แปลง 60 ราย 450 ไร่</a:t>
                </a:r>
                <a:endParaRPr lang="th-TH" sz="11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ปลาตะเพียน 1 แปลง 34 ราย 30 ไร่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ปลาสวาย 1 แปลง 51 ราย 51 ไร่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กระบือ 1 แปลง 20 ราย 649 ไร่ (354 ตัว)</a:t>
                </a:r>
              </a:p>
              <a:p>
                <a:pPr marL="255634" indent="-96032" defTabSz="779074">
                  <a:lnSpc>
                    <a:spcPct val="98000"/>
                  </a:lnSpc>
                  <a:buFontTx/>
                  <a:buAutoNum type="arabicParenR"/>
                  <a:tabLst>
                    <a:tab pos="1759681" algn="l"/>
                  </a:tabLst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ถั่วเขียว 1 แปลง 30 ราย 503 ไร่</a:t>
                </a: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5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. ปี 2559-2562 แปลงใหญ่ได้รับการรับรองมาตรฐาน </a:t>
                </a:r>
                <a:r>
                  <a:rPr lang="en-US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GAP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en-US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389 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ราย</a:t>
                </a: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6. แปลงใหญ่ ปี 59 - 61 ได้รับการประเมินจัดชั้นคุณภาพ </a:t>
                </a:r>
                <a:endParaRPr lang="en-US" sz="110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  :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ระดับ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A 26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แปลง,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B 26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แปลง และ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C 8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แปลง รวม 60 แปลง</a:t>
                </a:r>
              </a:p>
              <a:p>
                <a:pPr marL="178538" indent="-100088" defTabSz="779074">
                  <a:lnSpc>
                    <a:spcPct val="98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7. มีแปลงใหญ่ที่ดำเนินการผลิตและการตลาดเชิงธุรกิจ จำนวน 4 แปลง</a:t>
                </a:r>
                <a:endParaRPr lang="th-TH" sz="1100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9" name="กลุ่ม 19"/>
            <p:cNvGrpSpPr/>
            <p:nvPr/>
          </p:nvGrpSpPr>
          <p:grpSpPr>
            <a:xfrm>
              <a:off x="6260592" y="1410256"/>
              <a:ext cx="3574087" cy="5295332"/>
              <a:chOff x="6260592" y="1596967"/>
              <a:chExt cx="3574087" cy="1994235"/>
            </a:xfrm>
          </p:grpSpPr>
          <p:grpSp>
            <p:nvGrpSpPr>
              <p:cNvPr id="10" name="กลุ่ม 51"/>
              <p:cNvGrpSpPr/>
              <p:nvPr/>
            </p:nvGrpSpPr>
            <p:grpSpPr>
              <a:xfrm>
                <a:off x="6341796" y="1671685"/>
                <a:ext cx="3420004" cy="1855236"/>
                <a:chOff x="6318919" y="137280"/>
                <a:chExt cx="3265915" cy="1236817"/>
              </a:xfrm>
            </p:grpSpPr>
            <p:sp>
              <p:nvSpPr>
                <p:cNvPr id="53" name="สี่เหลี่ยมผืนผ้ามุมมน 52"/>
                <p:cNvSpPr/>
                <p:nvPr/>
              </p:nvSpPr>
              <p:spPr>
                <a:xfrm>
                  <a:off x="6318919" y="137280"/>
                  <a:ext cx="3265915" cy="1236817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</p:sp>
            <p:sp>
              <p:nvSpPr>
                <p:cNvPr id="54" name="สี่เหลี่ยมผืนผ้ามุมมน 12"/>
                <p:cNvSpPr/>
                <p:nvPr/>
              </p:nvSpPr>
              <p:spPr>
                <a:xfrm>
                  <a:off x="6330837" y="205230"/>
                  <a:ext cx="3202647" cy="101673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6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4" name="สี่เหลี่ยมผืนผ้ามุมมน 4"/>
              <p:cNvSpPr/>
              <p:nvPr/>
            </p:nvSpPr>
            <p:spPr>
              <a:xfrm>
                <a:off x="6260592" y="1596967"/>
                <a:ext cx="3574087" cy="19942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marL="332747" indent="-228600" defTabSz="779074">
                  <a:lnSpc>
                    <a:spcPct val="96000"/>
                  </a:lnSpc>
                </a:pPr>
                <a:r>
                  <a:rPr lang="th-TH" sz="1100" b="1" spc="-26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1. แปลง</a:t>
                </a:r>
                <a:r>
                  <a:rPr lang="th-TH" sz="1100" b="1" spc="-26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ใหญ่ เพิ่มจาก </a:t>
                </a:r>
                <a:r>
                  <a:rPr lang="th-TH" sz="1100" b="1" spc="-26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86 แปลง </a:t>
                </a:r>
                <a:r>
                  <a:rPr lang="th-TH" sz="1100" b="1" spc="-26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  <a:sym typeface="Wingdings" pitchFamily="2" charset="2"/>
                  </a:rPr>
                  <a:t>--&gt;</a:t>
                </a:r>
                <a:r>
                  <a:rPr lang="en-US" sz="1100" b="1" spc="-26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  <a:sym typeface="Wingdings" pitchFamily="2" charset="2"/>
                  </a:rPr>
                  <a:t> </a:t>
                </a:r>
                <a:r>
                  <a:rPr lang="th-TH" sz="1100" b="1" spc="-26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มากกว่า 96 แปลง ใน</a:t>
                </a:r>
                <a:r>
                  <a:rPr lang="th-TH" sz="1100" b="1" spc="-26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ปี 2564 </a:t>
                </a:r>
                <a:endParaRPr lang="th-TH" sz="1100" b="1" spc="-26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332747" indent="-228600" defTabSz="779074">
                  <a:lnSpc>
                    <a:spcPct val="96000"/>
                  </a:lnSpc>
                </a:pP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เป้าหมาย ปี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2563  จำนวน 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5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แปลง 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1,500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ไร่ 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(150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ราย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), ปี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2564  จำนวน 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5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แปลง 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1,500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ไร่ </a:t>
                </a:r>
                <a:r>
                  <a:rPr lang="th-TH" sz="1100" spc="-3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(150 </a:t>
                </a:r>
                <a:r>
                  <a:rPr lang="th-TH" sz="1100" spc="-3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ราย)</a:t>
                </a:r>
                <a:endParaRPr lang="en-US" sz="1100" spc="-3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2</a:t>
                </a:r>
                <a:r>
                  <a:rPr lang="th-TH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. รับรองมาตรฐานสินค้า </a:t>
                </a:r>
                <a:r>
                  <a:rPr lang="en-US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GAP </a:t>
                </a: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100</a:t>
                </a:r>
                <a:r>
                  <a:rPr lang="en-US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%</a:t>
                </a:r>
                <a:r>
                  <a:rPr lang="th-TH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ในแปลง</a:t>
                </a: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ใหญ่ด้านพืชและจิ้งหรีด ปี 2559-2562</a:t>
                </a:r>
                <a:r>
                  <a:rPr lang="en-US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</a:t>
                </a:r>
                <a:endParaRPr lang="th-TH" sz="11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จำนวน 76 แปลง/3,342 ราย/88,131 ไร่ ดังนี้</a:t>
                </a:r>
                <a:endParaRPr lang="th-TH" sz="11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- ปี 2559 จำนวน </a:t>
                </a:r>
                <a:r>
                  <a:rPr lang="en-US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10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แปลง 671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ราย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17,967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ไร่  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- ปี 2560 จำนวน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9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แปลง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453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ราย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9,295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ไร่  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- ปี 2561 จำนวน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39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แปลง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1,588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ราย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43,538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ไร่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   - ปี 2562 จำนวน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18 </a:t>
                </a:r>
                <a:r>
                  <a:rPr lang="th-TH" sz="11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แปลง</a:t>
                </a:r>
                <a:r>
                  <a:rPr lang="en-US" sz="11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 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630 </a:t>
                </a:r>
                <a:r>
                  <a:rPr lang="th-TH" sz="1100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ราย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17,331 ไร่</a:t>
                </a:r>
                <a:endParaRPr lang="th-TH" sz="11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3. ลดต้นทุนการผลิตต่อไร่ 10 </a:t>
                </a:r>
                <a:r>
                  <a:rPr lang="th-TH" sz="1100" b="1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%	4</a:t>
                </a:r>
                <a:r>
                  <a:rPr lang="th-TH" sz="1100" b="1" dirty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. เพิ่มผลผลิตต่อไร่ </a:t>
                </a:r>
                <a:r>
                  <a:rPr lang="th-TH" sz="1100" b="1" dirty="0" smtClean="0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rPr>
                  <a:t>15%</a:t>
                </a:r>
                <a:endParaRPr lang="th-TH" sz="1100" b="1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endParaRP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5. </a:t>
                </a: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สร้างแบ</a:t>
                </a:r>
                <a:r>
                  <a:rPr lang="th-TH" sz="1100" b="1" dirty="0" err="1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รนด์</a:t>
                </a: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สินค้า</a:t>
                </a:r>
                <a:r>
                  <a:rPr lang="th-TH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คุณภาพ</a:t>
                </a: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ของพิจิตร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/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สร้างสินค้าเชิงธุรกิจและอุตสาหกรรม/สร้างตลาดและ</a:t>
                </a:r>
                <a:r>
                  <a:rPr lang="th-TH" sz="1100" dirty="0" err="1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เครือข่ายอัต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ลักษณ์สินค้า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เมืองพิจิตร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อย่างน้อย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3 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ชนิด &gt;&gt;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ข้าว, มะม่วง, ส้มโอ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6</a:t>
                </a:r>
                <a:r>
                  <a:rPr lang="th-TH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. ทำสัญญาข้อตกลง</a:t>
                </a:r>
                <a:r>
                  <a:rPr lang="en-US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MOU </a:t>
                </a:r>
                <a:r>
                  <a:rPr lang="th-TH" sz="1100" b="1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ตลาดนำการผลิต</a:t>
                </a: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สินค้าเศรษฐกิจหลัก 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ของ</a:t>
                </a:r>
                <a:r>
                  <a:rPr lang="th-TH" sz="1100" dirty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จังหวัดในแปลงใหญ่และนอกแปลง</a:t>
                </a: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ใหญ่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  - วันที่ 11 ก.ค.62 ตลาดนำการผลิต </a:t>
                </a:r>
                <a:r>
                  <a:rPr lang="en-US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MOU 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ระหว่างแปลงใหญ่พืชผัก และมะม่วง กับบริษัท          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  </a:t>
                </a:r>
                <a:r>
                  <a:rPr lang="th-TH" sz="1100" spc="-20" dirty="0" err="1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เซ็นทรัล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</a:t>
                </a:r>
                <a:r>
                  <a:rPr lang="th-TH" sz="1100" spc="-20" dirty="0" err="1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ฟู้ด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รี</a:t>
                </a:r>
                <a:r>
                  <a:rPr lang="th-TH" sz="1100" spc="-20" dirty="0" err="1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เทล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จำกัด และ ทำ </a:t>
                </a:r>
                <a:r>
                  <a:rPr lang="en-US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MOU 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ข้าวโพดเลี้ยงสัตว์กับบริษัท แป</a:t>
                </a:r>
                <a:r>
                  <a:rPr lang="th-TH" sz="1100" spc="-20" dirty="0" err="1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ซิฟิค</a:t>
                </a:r>
                <a:r>
                  <a:rPr lang="th-TH" sz="1100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เมล็ดพันธุ์ จำกัด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b="1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7. </a:t>
                </a:r>
                <a:r>
                  <a:rPr lang="th-TH" sz="1100" b="1" spc="-2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เสนอแผนงบประมาณ 2 ปี (ปี 2563-2564) งบประมาณจังหวัด และกลุ่มจังหวัดภาคเหนือตอนล่าง 2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 - ปี 2563 โครงการส่งเสริมการผลิตและพัฒนาผลิตภัณฑ์สินค้าเกษตร    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   งบประมาณ 7,348,200 บาท เป้าหมายแปลงใหญ่จำนวน 56 กลุ่ม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 - ปี 2564 โครงการก่อสร้างศูนย์เรียนรู้ด้านการผลิตและการตลาดกลุ่มแปลงใหญ่ส้มโอ</a:t>
                </a:r>
              </a:p>
              <a:p>
                <a:pPr marL="227230" indent="-123083" defTabSz="779074">
                  <a:lnSpc>
                    <a:spcPct val="96000"/>
                  </a:lnSpc>
                </a:pPr>
                <a:r>
                  <a:rPr lang="th-TH" sz="1100" dirty="0" smtClean="0">
                    <a:solidFill>
                      <a:prstClr val="black"/>
                    </a:solidFill>
                    <a:latin typeface="TH SarabunPSK" pitchFamily="34" charset="-34"/>
                    <a:cs typeface="TH SarabunPSK" pitchFamily="34" charset="-34"/>
                  </a:rPr>
                  <a:t>       โพธิ์ประทับช้าง งบประมาณ 7,079,000 บาท เป้าหมายแปลงใหญ่ส้มโอ อ.โพธิ์ประทับช้าง </a:t>
                </a:r>
              </a:p>
            </p:txBody>
          </p:sp>
        </p:grpSp>
        <p:grpSp>
          <p:nvGrpSpPr>
            <p:cNvPr id="11" name="กลุ่ม 62"/>
            <p:cNvGrpSpPr/>
            <p:nvPr/>
          </p:nvGrpSpPr>
          <p:grpSpPr>
            <a:xfrm>
              <a:off x="169724" y="918245"/>
              <a:ext cx="1800000" cy="797873"/>
              <a:chOff x="1091" y="148171"/>
              <a:chExt cx="1884748" cy="797873"/>
            </a:xfrm>
            <a:solidFill>
              <a:srgbClr val="FF0066"/>
            </a:solidFill>
          </p:grpSpPr>
          <p:sp>
            <p:nvSpPr>
              <p:cNvPr id="64" name="คำบรรยายภาพแบบลูกศรลง 63"/>
              <p:cNvSpPr/>
              <p:nvPr/>
            </p:nvSpPr>
            <p:spPr>
              <a:xfrm>
                <a:off x="1091" y="148171"/>
                <a:ext cx="1884748" cy="797873"/>
              </a:xfrm>
              <a:prstGeom prst="downArrowCallout">
                <a:avLst>
                  <a:gd name="adj1" fmla="val 25000"/>
                  <a:gd name="adj2" fmla="val 25000"/>
                  <a:gd name="adj3" fmla="val 25000"/>
                  <a:gd name="adj4" fmla="val 68403"/>
                </a:avLst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สี่เหลี่ยมผืนผ้ามุมมน 4"/>
              <p:cNvSpPr/>
              <p:nvPr/>
            </p:nvSpPr>
            <p:spPr>
              <a:xfrm>
                <a:off x="12602" y="202146"/>
                <a:ext cx="1818506" cy="52166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ภารกิจ</a:t>
                </a:r>
              </a:p>
            </p:txBody>
          </p:sp>
        </p:grpSp>
        <p:grpSp>
          <p:nvGrpSpPr>
            <p:cNvPr id="12" name="กลุ่ม 8"/>
            <p:cNvGrpSpPr/>
            <p:nvPr/>
          </p:nvGrpSpPr>
          <p:grpSpPr>
            <a:xfrm>
              <a:off x="2432721" y="918245"/>
              <a:ext cx="3428843" cy="801001"/>
              <a:chOff x="2432721" y="692696"/>
              <a:chExt cx="3428843" cy="801001"/>
            </a:xfrm>
          </p:grpSpPr>
          <p:grpSp>
            <p:nvGrpSpPr>
              <p:cNvPr id="13" name="กลุ่ม 65"/>
              <p:cNvGrpSpPr/>
              <p:nvPr/>
            </p:nvGrpSpPr>
            <p:grpSpPr>
              <a:xfrm>
                <a:off x="2432721" y="692696"/>
                <a:ext cx="3428843" cy="801001"/>
                <a:chOff x="2639739" y="173598"/>
                <a:chExt cx="2913078" cy="1079994"/>
              </a:xfrm>
            </p:grpSpPr>
            <p:sp>
              <p:nvSpPr>
                <p:cNvPr id="67" name="สี่เหลี่ยมผืนผ้ามุมมน 66"/>
                <p:cNvSpPr/>
                <p:nvPr/>
              </p:nvSpPr>
              <p:spPr>
                <a:xfrm>
                  <a:off x="2639739" y="173598"/>
                  <a:ext cx="2905565" cy="1079994"/>
                </a:xfrm>
                <a:prstGeom prst="downArrowCallout">
                  <a:avLst>
                    <a:gd name="adj1" fmla="val 25000"/>
                    <a:gd name="adj2" fmla="val 25000"/>
                    <a:gd name="adj3" fmla="val 25000"/>
                    <a:gd name="adj4" fmla="val 69245"/>
                  </a:avLst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-4966938"/>
                    <a:satOff val="19906"/>
                    <a:lumOff val="4314"/>
                    <a:alphaOff val="0"/>
                  </a:schemeClr>
                </a:fillRef>
                <a:effectRef idx="3">
                  <a:schemeClr val="accent5">
                    <a:hueOff val="-4966938"/>
                    <a:satOff val="19906"/>
                    <a:lumOff val="4314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8" name="สี่เหลี่ยมผืนผ้ามุมมน 8"/>
                <p:cNvSpPr/>
                <p:nvPr/>
              </p:nvSpPr>
              <p:spPr>
                <a:xfrm>
                  <a:off x="2710516" y="205229"/>
                  <a:ext cx="2842301" cy="821726"/>
                </a:xfrm>
                <a:prstGeom prst="downArrowCallou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1" name="สี่เหลี่ยมผืนผ้ามุมมน 4"/>
              <p:cNvSpPr/>
              <p:nvPr/>
            </p:nvSpPr>
            <p:spPr>
              <a:xfrm>
                <a:off x="2435982" y="700182"/>
                <a:ext cx="3424235" cy="5504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สถานการณ์</a:t>
                </a:r>
              </a:p>
            </p:txBody>
          </p:sp>
        </p:grpSp>
        <p:grpSp>
          <p:nvGrpSpPr>
            <p:cNvPr id="14" name="กลุ่ม 9"/>
            <p:cNvGrpSpPr/>
            <p:nvPr/>
          </p:nvGrpSpPr>
          <p:grpSpPr>
            <a:xfrm>
              <a:off x="6315201" y="918245"/>
              <a:ext cx="3424235" cy="819242"/>
              <a:chOff x="5874815" y="692608"/>
              <a:chExt cx="3424235" cy="819242"/>
            </a:xfrm>
          </p:grpSpPr>
          <p:grpSp>
            <p:nvGrpSpPr>
              <p:cNvPr id="15" name="กลุ่ม 68"/>
              <p:cNvGrpSpPr/>
              <p:nvPr/>
            </p:nvGrpSpPr>
            <p:grpSpPr>
              <a:xfrm>
                <a:off x="5875338" y="693611"/>
                <a:ext cx="3420000" cy="818239"/>
                <a:chOff x="6299205" y="173597"/>
                <a:chExt cx="3265911" cy="1048362"/>
              </a:xfrm>
            </p:grpSpPr>
            <p:sp>
              <p:nvSpPr>
                <p:cNvPr id="70" name="สี่เหลี่ยมผืนผ้ามุมมน 69"/>
                <p:cNvSpPr/>
                <p:nvPr/>
              </p:nvSpPr>
              <p:spPr>
                <a:xfrm>
                  <a:off x="6299205" y="173597"/>
                  <a:ext cx="3265911" cy="1021095"/>
                </a:xfrm>
                <a:prstGeom prst="downArrowCallout">
                  <a:avLst>
                    <a:gd name="adj1" fmla="val 25000"/>
                    <a:gd name="adj2" fmla="val 25000"/>
                    <a:gd name="adj3" fmla="val 25000"/>
                    <a:gd name="adj4" fmla="val 68857"/>
                  </a:avLst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-9933876"/>
                    <a:satOff val="39811"/>
                    <a:lumOff val="8628"/>
                    <a:alphaOff val="0"/>
                  </a:schemeClr>
                </a:fillRef>
                <a:effectRef idx="3">
                  <a:schemeClr val="accent5">
                    <a:hueOff val="-9933876"/>
                    <a:satOff val="39811"/>
                    <a:lumOff val="8628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1" name="สี่เหลี่ยมผืนผ้ามุมมน 12"/>
                <p:cNvSpPr/>
                <p:nvPr/>
              </p:nvSpPr>
              <p:spPr>
                <a:xfrm>
                  <a:off x="6330837" y="205229"/>
                  <a:ext cx="3202647" cy="1016730"/>
                </a:xfrm>
                <a:prstGeom prst="downArrowCallou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2" name="สี่เหลี่ยมผืนผ้ามุมมน 4"/>
              <p:cNvSpPr/>
              <p:nvPr/>
            </p:nvSpPr>
            <p:spPr>
              <a:xfrm>
                <a:off x="5874815" y="692608"/>
                <a:ext cx="3424235" cy="55487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เป้าหมายเชิงกลยุทธ์</a:t>
                </a:r>
              </a:p>
            </p:txBody>
          </p:sp>
        </p:grpSp>
        <p:sp>
          <p:nvSpPr>
            <p:cNvPr id="72" name="TextBox 38"/>
            <p:cNvSpPr txBox="1"/>
            <p:nvPr/>
          </p:nvSpPr>
          <p:spPr>
            <a:xfrm>
              <a:off x="4750429" y="3407523"/>
              <a:ext cx="1224492" cy="206210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779074">
                <a:lnSpc>
                  <a:spcPct val="80000"/>
                </a:lnSpc>
              </a:pPr>
              <a:r>
                <a:rPr lang="th-TH" sz="1000" b="1" u="sng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สรุปข้อมูลแปลงใหญ่ 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b="1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99 แปลง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b="1" spc="-20" dirty="0" smtClean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4,231 ราย / 101,333.50 ไร่</a:t>
              </a:r>
            </a:p>
            <a:p>
              <a:pPr algn="ctr" defTabSz="779074">
                <a:lnSpc>
                  <a:spcPct val="80000"/>
                </a:lnSpc>
              </a:pPr>
              <a:endParaRPr lang="th-TH" sz="5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defTabSz="779074">
                <a:lnSpc>
                  <a:spcPct val="80000"/>
                </a:lnSpc>
              </a:pPr>
              <a:r>
                <a:rPr lang="th-TH" sz="1000" u="sng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ด้านพืช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93 แปลง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spc="-2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4,027 ราย / 100,147.75 ไร่</a:t>
              </a:r>
            </a:p>
            <a:p>
              <a:pPr algn="ctr" defTabSz="779074">
                <a:lnSpc>
                  <a:spcPct val="80000"/>
                </a:lnSpc>
              </a:pPr>
              <a:endParaRPr lang="th-TH" sz="5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defTabSz="779074">
                <a:lnSpc>
                  <a:spcPct val="80000"/>
                </a:lnSpc>
              </a:pPr>
              <a:r>
                <a:rPr lang="th-TH" sz="1000" u="sng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ด้านปศุ</a:t>
              </a:r>
              <a:r>
                <a:rPr lang="th-TH" sz="1000" u="sng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สัตว์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 3 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แปลง</a:t>
              </a:r>
              <a:endParaRPr lang="th-TH" sz="1000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defTabSz="779074">
                <a:lnSpc>
                  <a:spcPct val="80000"/>
                </a:lnSpc>
              </a:pP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กระบือ </a:t>
              </a:r>
              <a:r>
                <a:rPr lang="en-US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 1 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แปลง/ 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20 ราย / 649 ไร่ (354 ตัว)  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จิ้งหรีด </a:t>
              </a:r>
              <a:r>
                <a:rPr lang="en-US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2 แปลง/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60 ราย / 450 ไร่ (710 ลัง)</a:t>
              </a:r>
            </a:p>
            <a:p>
              <a:pPr defTabSz="779074">
                <a:lnSpc>
                  <a:spcPct val="80000"/>
                </a:lnSpc>
              </a:pPr>
              <a:endParaRPr lang="th-TH" sz="5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defTabSz="779074">
                <a:lnSpc>
                  <a:spcPct val="80000"/>
                </a:lnSpc>
              </a:pPr>
              <a:r>
                <a:rPr lang="th-TH" sz="1000" u="sng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ด้านประมง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en-US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 แปลง</a:t>
              </a:r>
            </a:p>
            <a:p>
              <a:pPr algn="ctr" defTabSz="779074">
                <a:lnSpc>
                  <a:spcPct val="80000"/>
                </a:lnSpc>
              </a:pPr>
              <a:r>
                <a:rPr lang="th-TH" sz="1000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124 ราย / 86.75 ไร่</a:t>
              </a:r>
            </a:p>
            <a:p>
              <a:pPr algn="ctr" defTabSz="779074">
                <a:lnSpc>
                  <a:spcPct val="80000"/>
                </a:lnSpc>
              </a:pPr>
              <a:endParaRPr lang="th-TH" sz="5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defTabSz="779074">
                <a:lnSpc>
                  <a:spcPct val="80000"/>
                </a:lnSpc>
              </a:pPr>
              <a:r>
                <a:rPr lang="th-TH" sz="1000" b="1" dirty="0" smtClean="0">
                  <a:solidFill>
                    <a:srgbClr val="0070C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คิด</a:t>
              </a:r>
              <a:r>
                <a:rPr lang="th-TH" sz="1000" b="1" dirty="0">
                  <a:solidFill>
                    <a:srgbClr val="0070C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เป็น </a:t>
              </a:r>
              <a:r>
                <a:rPr lang="th-TH" sz="1000" b="1" dirty="0" smtClean="0">
                  <a:solidFill>
                    <a:srgbClr val="0070C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4.64%</a:t>
              </a:r>
              <a:endParaRPr lang="th-TH" sz="1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defTabSz="779074">
                <a:lnSpc>
                  <a:spcPct val="80000"/>
                </a:lnSpc>
              </a:pPr>
              <a:r>
                <a:rPr lang="th-TH" sz="1000" b="1" dirty="0">
                  <a:solidFill>
                    <a:srgbClr val="0070C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ของเกษตรกรทั้งหมด</a:t>
              </a:r>
              <a:r>
                <a:rPr lang="th-TH" sz="1000" b="1" dirty="0" smtClean="0">
                  <a:solidFill>
                    <a:srgbClr val="0070C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)</a:t>
              </a:r>
              <a:endParaRPr lang="th-TH" sz="1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55" name="ลูกศรขวา 54"/>
            <p:cNvSpPr/>
            <p:nvPr/>
          </p:nvSpPr>
          <p:spPr>
            <a:xfrm>
              <a:off x="6036545" y="3645025"/>
              <a:ext cx="313251" cy="46741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chemeClr val="accent5">
                    <a:hueOff val="-4966938"/>
                    <a:satOff val="19906"/>
                    <a:lumOff val="4314"/>
                    <a:alphaOff val="0"/>
                    <a:shade val="51000"/>
                    <a:satMod val="130000"/>
                  </a:schemeClr>
                </a:gs>
                <a:gs pos="80000">
                  <a:schemeClr val="accent5">
                    <a:hueOff val="-4966938"/>
                    <a:satOff val="19906"/>
                    <a:lumOff val="4314"/>
                    <a:alphaOff val="0"/>
                    <a:shade val="93000"/>
                    <a:satMod val="130000"/>
                  </a:schemeClr>
                </a:gs>
                <a:gs pos="100000">
                  <a:schemeClr val="accent5">
                    <a:hueOff val="-4966938"/>
                    <a:satOff val="19906"/>
                    <a:lumOff val="4314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3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7" name="TextBox 36"/>
          <p:cNvSpPr txBox="1"/>
          <p:nvPr/>
        </p:nvSpPr>
        <p:spPr>
          <a:xfrm>
            <a:off x="6208266" y="6556941"/>
            <a:ext cx="29357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u="sng" dirty="0" smtClean="0">
                <a:latin typeface="TH SarabunIT๙" pitchFamily="34" charset="-34"/>
                <a:cs typeface="TH SarabunIT๙" pitchFamily="34" charset="-34"/>
              </a:rPr>
              <a:t>หมายเหตุ </a:t>
            </a:r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จังหวัดพิจิตร พื้นที่การเกษตร 2,183,980 ไร่/เกษตรกร 85,938 ครัวเรือน (ก.พ. 63)</a:t>
            </a:r>
            <a:endParaRPr lang="th-TH" sz="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024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25"/>
          <p:cNvGrpSpPr/>
          <p:nvPr/>
        </p:nvGrpSpPr>
        <p:grpSpPr>
          <a:xfrm>
            <a:off x="124924" y="101225"/>
            <a:ext cx="8906836" cy="720000"/>
            <a:chOff x="135335" y="101226"/>
            <a:chExt cx="9649072" cy="720000"/>
          </a:xfrm>
        </p:grpSpPr>
        <p:sp>
          <p:nvSpPr>
            <p:cNvPr id="3" name="สี่เหลี่ยมผืนผ้า 2"/>
            <p:cNvSpPr/>
            <p:nvPr/>
          </p:nvSpPr>
          <p:spPr>
            <a:xfrm>
              <a:off x="230952" y="196260"/>
              <a:ext cx="9468000" cy="5400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79074"/>
              <a:r>
                <a:rPr lang="th-TH" sz="24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การกำหนดเป้าหมายเชิงกลยุทธ์ของสำนักงานเกษตร</a:t>
              </a:r>
              <a:r>
                <a:rPr lang="th-TH" sz="2400" b="1" dirty="0" smtClean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จังหวัดพิจิตร</a:t>
              </a:r>
              <a:endParaRPr lang="en-US" sz="2400" b="1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25" name="เฟรม 124"/>
            <p:cNvSpPr/>
            <p:nvPr/>
          </p:nvSpPr>
          <p:spPr>
            <a:xfrm>
              <a:off x="135335" y="101226"/>
              <a:ext cx="9649072" cy="720000"/>
            </a:xfrm>
            <a:prstGeom prst="frame">
              <a:avLst>
                <a:gd name="adj1" fmla="val 6727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79074"/>
              <a:endParaRPr lang="th-TH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กลุ่ม 1"/>
          <p:cNvGrpSpPr/>
          <p:nvPr/>
        </p:nvGrpSpPr>
        <p:grpSpPr>
          <a:xfrm>
            <a:off x="112139" y="918249"/>
            <a:ext cx="8898753" cy="5939750"/>
            <a:chOff x="121486" y="918245"/>
            <a:chExt cx="9640316" cy="5939746"/>
          </a:xfrm>
        </p:grpSpPr>
        <p:grpSp>
          <p:nvGrpSpPr>
            <p:cNvPr id="5" name="กลุ่ม 47"/>
            <p:cNvGrpSpPr/>
            <p:nvPr/>
          </p:nvGrpSpPr>
          <p:grpSpPr>
            <a:xfrm>
              <a:off x="121486" y="1520844"/>
              <a:ext cx="2241507" cy="5302644"/>
              <a:chOff x="-46620" y="93972"/>
              <a:chExt cx="2347040" cy="1388076"/>
            </a:xfrm>
          </p:grpSpPr>
          <p:sp>
            <p:nvSpPr>
              <p:cNvPr id="61" name="สี่เหลี่ยมผืนผ้ามุมมน 60"/>
              <p:cNvSpPr/>
              <p:nvPr/>
            </p:nvSpPr>
            <p:spPr>
              <a:xfrm>
                <a:off x="-46620" y="115873"/>
                <a:ext cx="2347040" cy="1366175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sp>
          <p:sp>
            <p:nvSpPr>
              <p:cNvPr id="62" name="สี่เหลี่ยมผืนผ้ามุมมน 4"/>
              <p:cNvSpPr/>
              <p:nvPr/>
            </p:nvSpPr>
            <p:spPr>
              <a:xfrm>
                <a:off x="20660" y="93972"/>
                <a:ext cx="2225742" cy="13597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spcBef>
                    <a:spcPct val="0"/>
                  </a:spcBef>
                </a:pPr>
                <a:r>
                  <a:rPr lang="th-TH" sz="11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9.1 ส่งเสริมการผลิตและรับรองมาตรฐานสินค้าเกษตรปลอดภัย มาตรฐาน </a:t>
                </a:r>
                <a:r>
                  <a:rPr lang="en-US" sz="11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endParaRPr lang="th-TH" sz="1100" b="1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pPr algn="ctr" defTabSz="833176">
                  <a:spcBef>
                    <a:spcPct val="0"/>
                  </a:spcBef>
                </a:pPr>
                <a:endParaRPr lang="th-TH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pPr defTabSz="833176">
                  <a:spcBef>
                    <a:spcPct val="0"/>
                  </a:spcBef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กรมส่งเสริมการเกษตร มีบทบาทหน้าที่ใน</a:t>
                </a:r>
              </a:p>
              <a:p>
                <a:pPr defTabSz="833176">
                  <a:spcBef>
                    <a:spcPct val="0"/>
                  </a:spcBef>
                </a:pP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การพัฒนาเจ้าหน้าที่ตามระบบการจัดการคุณภาพ</a:t>
                </a:r>
                <a:r>
                  <a:rPr lang="th-TH" sz="11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และมาตรฐาน อบรมเกษตรกรเข้าสู่ระบบมาตรฐาน</a:t>
                </a:r>
                <a:r>
                  <a:rPr lang="th-TH" sz="1100" spc="-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</a:t>
                </a:r>
              </a:p>
              <a:p>
                <a:pPr defTabSz="833176">
                  <a:spcBef>
                    <a:spcPct val="0"/>
                  </a:spcBef>
                </a:pPr>
                <a:r>
                  <a:rPr lang="th-TH" sz="1100" spc="-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ให้คำปรึกษาแนะนำและตรวจประเมินแปลง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เบื้องต้น พัฒนาเครือข่ายเกษตรกร 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อาสา </a:t>
                </a:r>
                <a:r>
                  <a:rPr lang="th-TH" sz="1100" spc="-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พัฒนาขับเคลื่อนงาน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ส่งเสริมมาตรฐานสินค้าเกษตร (</a:t>
                </a:r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MOU - GAP 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พืช)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โดยส่งเสริมและตรวจประเมินแปลงเบื้องต้นตามข้อกำหนด 8 ประการ ดังนี้ 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1. แหล่งน้ำ 	2. พื้นที่ปลูก 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3.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วัตถุอันตรายทางการเกษตร จัดเก็บเป็นหมวดหมู่ในสถานที่เก็บที่มิดชิด</a:t>
                </a:r>
              </a:p>
              <a:p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และใช้ตามคำแนะนำของกรมวิชาการเกษตร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4.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การจัดการคุณภาพในการผลิตก่อนการเก็บเกี่ยว มีแผนควบคุมการผลิต 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5.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การเก็บเกี่ยว และการปฏิบัติหลังการเก็บเกี่ยว 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6.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1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การพักผลิตผล การขนย้ายในแปลงปลูก และเก็บรักษา</a:t>
                </a:r>
                <a:endParaRPr lang="en-US" sz="1100" spc="-3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7. ผู้ปฏิบัติงานมีความรู้ ความเข้าใจในสุขลักษณะส่วนบุคคล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8.</a:t>
                </a:r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มีบันทึกข้อมูลการปฏิบัติงาน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1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และรวบรวมใบขอรับรองมาตรฐาน ประสานให้กับหน่วยงานที่เกี่ยวข้องดำเนินการรับรองและออกใบรับรองมาตรฐานต่อไป</a:t>
                </a:r>
                <a:endParaRPr lang="en-US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endParaRPr lang="th-TH" sz="11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</p:txBody>
          </p:sp>
        </p:grpSp>
        <p:grpSp>
          <p:nvGrpSpPr>
            <p:cNvPr id="6" name="กลุ่ม 48"/>
            <p:cNvGrpSpPr/>
            <p:nvPr/>
          </p:nvGrpSpPr>
          <p:grpSpPr>
            <a:xfrm>
              <a:off x="2000672" y="3636993"/>
              <a:ext cx="562260" cy="467417"/>
              <a:chOff x="2074315" y="471855"/>
              <a:chExt cx="562260" cy="467417"/>
            </a:xfrm>
          </p:grpSpPr>
          <p:sp>
            <p:nvSpPr>
              <p:cNvPr id="60" name="ลูกศรขวา 6"/>
              <p:cNvSpPr/>
              <p:nvPr/>
            </p:nvSpPr>
            <p:spPr>
              <a:xfrm>
                <a:off x="2074315" y="573369"/>
                <a:ext cx="279696" cy="28045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68169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500">
                  <a:solidFill>
                    <a:prstClr val="white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59" name="ลูกศรขวา 58"/>
              <p:cNvSpPr/>
              <p:nvPr/>
            </p:nvSpPr>
            <p:spPr>
              <a:xfrm>
                <a:off x="2351561" y="471855"/>
                <a:ext cx="285014" cy="467417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66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grpSp>
          <p:nvGrpSpPr>
            <p:cNvPr id="7" name="กลุ่ม 11"/>
            <p:cNvGrpSpPr/>
            <p:nvPr/>
          </p:nvGrpSpPr>
          <p:grpSpPr>
            <a:xfrm>
              <a:off x="2469953" y="1500170"/>
              <a:ext cx="3773560" cy="5357821"/>
              <a:chOff x="2469953" y="1624528"/>
              <a:chExt cx="3773560" cy="2021387"/>
            </a:xfrm>
          </p:grpSpPr>
          <p:grpSp>
            <p:nvGrpSpPr>
              <p:cNvPr id="8" name="กลุ่ม 49"/>
              <p:cNvGrpSpPr/>
              <p:nvPr/>
            </p:nvGrpSpPr>
            <p:grpSpPr>
              <a:xfrm>
                <a:off x="2469953" y="1673208"/>
                <a:ext cx="3773560" cy="1953543"/>
                <a:chOff x="2671371" y="138295"/>
                <a:chExt cx="3205947" cy="1302355"/>
              </a:xfrm>
            </p:grpSpPr>
            <p:sp>
              <p:nvSpPr>
                <p:cNvPr id="57" name="สี่เหลี่ยมผืนผ้ามุมมน 56"/>
                <p:cNvSpPr/>
                <p:nvPr/>
              </p:nvSpPr>
              <p:spPr>
                <a:xfrm>
                  <a:off x="2750364" y="138295"/>
                  <a:ext cx="3126954" cy="1302355"/>
                </a:xfrm>
                <a:prstGeom prst="roundRect">
                  <a:avLst>
                    <a:gd name="adj" fmla="val 10000"/>
                  </a:avLst>
                </a:prstGeom>
                <a:ln>
                  <a:solidFill>
                    <a:srgbClr val="00CC00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</p:sp>
            <p:sp>
              <p:nvSpPr>
                <p:cNvPr id="58" name="สี่เหลี่ยมผืนผ้ามุมมน 8"/>
                <p:cNvSpPr/>
                <p:nvPr/>
              </p:nvSpPr>
              <p:spPr>
                <a:xfrm>
                  <a:off x="2671371" y="205230"/>
                  <a:ext cx="2842301" cy="101673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3" name="สี่เหลี่ยมผืนผ้ามุมมน 4"/>
              <p:cNvSpPr/>
              <p:nvPr/>
            </p:nvSpPr>
            <p:spPr>
              <a:xfrm>
                <a:off x="2562933" y="1624528"/>
                <a:ext cx="3680580" cy="202138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t" anchorCtr="0">
                <a:noAutofit/>
              </a:bodyPr>
              <a:lstStyle/>
              <a:p>
                <a:endParaRPr lang="th-TH" sz="1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th-TH" sz="1200" dirty="0" smtClean="0">
                    <a:solidFill>
                      <a:schemeClr val="tx1"/>
                    </a:solidFill>
                  </a:rPr>
                  <a:t>ผล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การรับรองสินค้าเกษตรปลอดภัย มาตรฐาน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ถึงปี 2562 จังหวัดพิจิตร </a:t>
                </a:r>
              </a:p>
              <a:p>
                <a:pPr algn="ctr"/>
                <a:r>
                  <a:rPr lang="th-TH" sz="12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รวมทั้งสิ้น 694 ราย/ 6,786 ไร่</a:t>
                </a:r>
              </a:p>
              <a:p>
                <a:pPr algn="ctr"/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(พื้นที่ร้อยละ 0.31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ของพื้นที่การเกษตรในจังหวัดพิจิตร</a:t>
                </a:r>
              </a:p>
              <a:p>
                <a:pPr algn="ctr"/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ครัวเรือนร้อยละ 0.81 ของครัวเรือนเกษตรกรในจังหวัดพิจิตร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</a:t>
                </a:r>
              </a:p>
              <a:p>
                <a:pPr algn="ctr"/>
                <a:endParaRPr lang="en-US" sz="600" b="1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สินค้าในแปลงใหญ่ 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ได้รับรองมาตรฐาน </a:t>
                </a:r>
                <a:r>
                  <a:rPr lang="en-US" sz="12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</a:t>
                </a:r>
                <a:r>
                  <a:rPr lang="th-TH" sz="12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รวม 389 ราย/ 4,988 ไร่ 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พื้นที่ </a:t>
                </a:r>
                <a:r>
                  <a:rPr lang="en-US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ร้อยละ 0.23 ของพื้นที่การเกษตรในจังหวัดพิจิตร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</a:t>
                </a:r>
                <a:r>
                  <a:rPr lang="en-US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ร้อยละ 4.92 ของพื้นที่แปลงใหญ่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ครัวเรือน </a:t>
                </a:r>
                <a:r>
                  <a:rPr lang="en-US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ร้อยละ 0.45 ของครัวเรือนเกษตรกรในจังหวัดพิจิตร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  </a:t>
                </a:r>
                <a:r>
                  <a:rPr lang="en-US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: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ร้อยละ 9.19 ของเกษตรกรแปลงใหญ่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จำแนกเป็น...</a:t>
                </a:r>
                <a:endParaRPr lang="en-US" sz="1200" spc="4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-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มะม่วง 77 ราย/ 1,575 ไร่ - ส้มโอ 55 ราย/ 599 ไร่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- พืชผัก 33 ราย/ 105 ไร่  	- ข้าวโพดเลี้ยงสัตว์ 35 ราย/ 1,184 ไร่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- ข้าว 95 ราย/ 1,435 ไร่ 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(GAP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seed 65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/835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ไร่ และ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grain 30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ราย/600 ไร่)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- มะยงชิด 9 ราย/ 90 ไร่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- ปลาตะเพียน 34 ราย  	- ปลาสวาย 51 ราย</a:t>
                </a:r>
              </a:p>
              <a:p>
                <a:endParaRPr lang="en-US" sz="6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สินค้านอกแปลงใหญ่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ได้รับรองมาตรฐาน </a:t>
                </a:r>
                <a:r>
                  <a:rPr lang="en-US" sz="12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200" b="1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รวม 305 ราย/ 1,798 ไร่ 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พื้นที่ </a:t>
                </a:r>
                <a:r>
                  <a:rPr lang="en-US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ร้อยละ 0.08 ของพื้นที่การเกษตรในจังหวัดพิจิตร</a:t>
                </a:r>
              </a:p>
              <a:p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ครัวเรือน </a:t>
                </a:r>
                <a:r>
                  <a:rPr lang="en-US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spc="4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ร้อยละ 0.35 ของครัวเรือนเกษตรกรในจังหวัดพิจิตร</a:t>
                </a:r>
                <a:endParaRPr lang="th-TH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จำแนกเป็น...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- มะม่วง 74 ราย/ 824 ไร่	- ส้มโอ 35 ราย/ 280 ไร่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- มะปราง/มะยงชิด 25 ราย/ 106 ไร่	- ไม้ผลอื่นๆ 11 ราย/ 57 ไร่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- พืชผัก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126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ราย/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297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ไร่	- พืชอื่นๆ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34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/ 234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ไร่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</a:t>
                </a:r>
                <a:endParaRPr lang="th-TH" sz="1200" spc="-2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</p:txBody>
          </p:sp>
        </p:grpSp>
        <p:grpSp>
          <p:nvGrpSpPr>
            <p:cNvPr id="9" name="กลุ่ม 19"/>
            <p:cNvGrpSpPr/>
            <p:nvPr/>
          </p:nvGrpSpPr>
          <p:grpSpPr>
            <a:xfrm>
              <a:off x="6341798" y="1256028"/>
              <a:ext cx="3420004" cy="5386315"/>
              <a:chOff x="6341798" y="1538880"/>
              <a:chExt cx="3420004" cy="2028500"/>
            </a:xfrm>
          </p:grpSpPr>
          <p:grpSp>
            <p:nvGrpSpPr>
              <p:cNvPr id="10" name="กลุ่ม 51"/>
              <p:cNvGrpSpPr/>
              <p:nvPr/>
            </p:nvGrpSpPr>
            <p:grpSpPr>
              <a:xfrm>
                <a:off x="6341798" y="1671685"/>
                <a:ext cx="3420004" cy="1812054"/>
                <a:chOff x="6318921" y="137280"/>
                <a:chExt cx="3265915" cy="1208029"/>
              </a:xfrm>
            </p:grpSpPr>
            <p:sp>
              <p:nvSpPr>
                <p:cNvPr id="53" name="สี่เหลี่ยมผืนผ้ามุมมน 52"/>
                <p:cNvSpPr/>
                <p:nvPr/>
              </p:nvSpPr>
              <p:spPr>
                <a:xfrm>
                  <a:off x="6318921" y="137280"/>
                  <a:ext cx="3265915" cy="1208029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</p:sp>
            <p:sp>
              <p:nvSpPr>
                <p:cNvPr id="54" name="สี่เหลี่ยมผืนผ้ามุมมน 12"/>
                <p:cNvSpPr/>
                <p:nvPr/>
              </p:nvSpPr>
              <p:spPr>
                <a:xfrm>
                  <a:off x="6330837" y="205230"/>
                  <a:ext cx="3202647" cy="101673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6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4" name="สี่เหลี่ยมผืนผ้ามุมมน 4"/>
              <p:cNvSpPr/>
              <p:nvPr/>
            </p:nvSpPr>
            <p:spPr>
              <a:xfrm>
                <a:off x="6387389" y="1538880"/>
                <a:ext cx="3328418" cy="20285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>
                  <a:buFontTx/>
                  <a:buChar char="-"/>
                </a:pP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สำนักงานเกษตรจังหวัดพิจิตรได้กำหนดงานเชิงรุก </a:t>
                </a:r>
                <a:r>
                  <a:rPr lang="en-US" sz="1200" spc="-3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Phichit</a:t>
                </a:r>
                <a:r>
                  <a:rPr lang="en-US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Agro Model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 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ให้นักวิชาการส่งเสริมการเกษตร 12 อำเภอ ที่รับผิดชอบงานระดับตำบล           </a:t>
                </a:r>
                <a:r>
                  <a:rPr lang="th-TH" sz="12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จำนวน 52 คน ส่งเสริมการผลิตสินค้าปลอดภัยพืชอินทรีย์/</a:t>
                </a:r>
                <a:r>
                  <a:rPr lang="en-US" sz="12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2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อย่างน้อย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คนละ 5 - 10 แปลง เป้าหมายปี 2563 จำนวน 284 แปลง</a:t>
                </a:r>
              </a:p>
              <a:p>
                <a:pPr>
                  <a:buFontTx/>
                  <a:buChar char="-"/>
                </a:pP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เป้าหมายการตรวจรับรองมาตรฐาน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ปี 2563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ในกลุ่มแปลงใหญ่ 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พืช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ข้าว จำนวน 1,120 แปลง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 ประสานหน่วยงานที่เกี่ยวข้องรับรองแปลงผลิตสินค้าเกษตรปลอดภัย 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ได้แก่ ศูนย์วิจัยและพัฒนาการเกษตรพิจิตร (</a:t>
                </a:r>
                <a:r>
                  <a:rPr lang="th-TH" sz="1200" spc="-3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ศวพ.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), ศูนย์วิจัยข้าว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พิษณุโลก และหน่วยงานที่เกี่ยวข้องด้านบรรจุภัณฑ์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 ส่งเสริมการตลาด สินค้าเกษตรปลอดภัย (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Outlet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ตลาดเกษตรกร 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สำนักงานเกษตรจังหวัดพิจิตร, </a:t>
                </a:r>
                <a:r>
                  <a:rPr lang="en-US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Modern Trade 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เช่น </a:t>
                </a:r>
                <a:r>
                  <a:rPr lang="th-TH" sz="1200" spc="-3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ท็อปส์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ซุปเปอร์</a:t>
                </a:r>
                <a:r>
                  <a:rPr lang="th-TH" sz="1200" spc="-3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มาร์เก็ต</a:t>
                </a:r>
                <a:r>
                  <a:rPr lang="th-TH" sz="12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,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ตลาดไท</a:t>
                </a:r>
                <a:endParaRPr lang="en-US" sz="12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pPr>
                  <a:buFontTx/>
                  <a:buChar char="-"/>
                </a:pP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สร้างแบ</a:t>
                </a:r>
                <a:r>
                  <a:rPr lang="th-TH" sz="12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รนด์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สินค้าเกษตรปลอดภัย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จังหวัดพิจิตร อย่างน้อย 3 ชนิดสินค้า 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ข้าว / มะม่วง / ส้มโอ</a:t>
                </a:r>
              </a:p>
              <a:p>
                <a:pPr>
                  <a:buFontTx/>
                  <a:buChar char="-"/>
                </a:pPr>
                <a:r>
                  <a:rPr lang="th-TH" sz="12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ขอสนับสนุนอาคารรวบรวมผลผลิตทางการเกษตร, โรงคัดบรรจุ มาตรฐาน </a:t>
                </a:r>
                <a:r>
                  <a:rPr lang="en-US" sz="12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GMP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ให้กับเกษตรกรผู้ปลูกส้มโอ และพืชผักปลอดภัย ในปีงบประมาณ 2564 จำนวน 2 โครงการ ได้แก่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1. โครงการก่อสร้างศูนย์เรียนรู้ด้านการผลิตและการตลาดกลุ่มแปลงใหญ่ส้มโอโพธิ์ประทับช้าง งบประมาณ 7,079,000 บาท</a:t>
                </a:r>
              </a:p>
              <a:p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2. โครงการเสริมสร้างและพัฒนานวัตกรรมเพื่อเพิ่มมูลค่าสินค้าเกษตรปลอดภัยและเกษตรอินทรีย์ กิจกรรมพัฒนาศักยภาพการผลิตสินค้าเกษตร </a:t>
                </a:r>
                <a:r>
                  <a:rPr lang="en-US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Product Champion </a:t>
                </a:r>
                <a:r>
                  <a:rPr lang="th-TH" sz="12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(ข้าว มะม่วง ส้มโอ พืชผัก) งบประมาณ 8,014,100 บาท</a:t>
                </a:r>
              </a:p>
            </p:txBody>
          </p:sp>
        </p:grpSp>
        <p:grpSp>
          <p:nvGrpSpPr>
            <p:cNvPr id="11" name="กลุ่ม 62"/>
            <p:cNvGrpSpPr/>
            <p:nvPr/>
          </p:nvGrpSpPr>
          <p:grpSpPr>
            <a:xfrm>
              <a:off x="334822" y="918245"/>
              <a:ext cx="1800002" cy="797873"/>
              <a:chOff x="173965" y="148171"/>
              <a:chExt cx="1884750" cy="797873"/>
            </a:xfrm>
            <a:solidFill>
              <a:srgbClr val="FF0066"/>
            </a:solidFill>
          </p:grpSpPr>
          <p:sp>
            <p:nvSpPr>
              <p:cNvPr id="64" name="คำบรรยายภาพแบบลูกศรลง 63"/>
              <p:cNvSpPr/>
              <p:nvPr/>
            </p:nvSpPr>
            <p:spPr>
              <a:xfrm>
                <a:off x="173965" y="148171"/>
                <a:ext cx="1884750" cy="797873"/>
              </a:xfrm>
              <a:prstGeom prst="downArrowCallout">
                <a:avLst>
                  <a:gd name="adj1" fmla="val 25000"/>
                  <a:gd name="adj2" fmla="val 25000"/>
                  <a:gd name="adj3" fmla="val 25000"/>
                  <a:gd name="adj4" fmla="val 68403"/>
                </a:avLst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สี่เหลี่ยมผืนผ้ามุมมน 4"/>
              <p:cNvSpPr/>
              <p:nvPr/>
            </p:nvSpPr>
            <p:spPr>
              <a:xfrm>
                <a:off x="239503" y="202146"/>
                <a:ext cx="1818506" cy="52166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ภารกิจ</a:t>
                </a:r>
              </a:p>
            </p:txBody>
          </p:sp>
        </p:grpSp>
        <p:grpSp>
          <p:nvGrpSpPr>
            <p:cNvPr id="12" name="กลุ่ม 8"/>
            <p:cNvGrpSpPr/>
            <p:nvPr/>
          </p:nvGrpSpPr>
          <p:grpSpPr>
            <a:xfrm>
              <a:off x="2469953" y="918245"/>
              <a:ext cx="3640738" cy="801001"/>
              <a:chOff x="2469953" y="692696"/>
              <a:chExt cx="3640738" cy="801001"/>
            </a:xfrm>
          </p:grpSpPr>
          <p:grpSp>
            <p:nvGrpSpPr>
              <p:cNvPr id="13" name="กลุ่ม 65"/>
              <p:cNvGrpSpPr/>
              <p:nvPr/>
            </p:nvGrpSpPr>
            <p:grpSpPr>
              <a:xfrm>
                <a:off x="2469953" y="692696"/>
                <a:ext cx="3640738" cy="801001"/>
                <a:chOff x="2671371" y="173598"/>
                <a:chExt cx="3093103" cy="1079994"/>
              </a:xfrm>
            </p:grpSpPr>
            <p:sp>
              <p:nvSpPr>
                <p:cNvPr id="67" name="สี่เหลี่ยมผืนผ้ามุมมน 66"/>
                <p:cNvSpPr/>
                <p:nvPr/>
              </p:nvSpPr>
              <p:spPr>
                <a:xfrm>
                  <a:off x="2858905" y="173598"/>
                  <a:ext cx="2905569" cy="1079994"/>
                </a:xfrm>
                <a:prstGeom prst="downArrowCallout">
                  <a:avLst>
                    <a:gd name="adj1" fmla="val 25000"/>
                    <a:gd name="adj2" fmla="val 25000"/>
                    <a:gd name="adj3" fmla="val 25000"/>
                    <a:gd name="adj4" fmla="val 69245"/>
                  </a:avLst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-4966938"/>
                    <a:satOff val="19906"/>
                    <a:lumOff val="4314"/>
                    <a:alphaOff val="0"/>
                  </a:schemeClr>
                </a:fillRef>
                <a:effectRef idx="3">
                  <a:schemeClr val="accent5">
                    <a:hueOff val="-4966938"/>
                    <a:satOff val="19906"/>
                    <a:lumOff val="4314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8" name="สี่เหลี่ยมผืนผ้ามุมมน 8"/>
                <p:cNvSpPr/>
                <p:nvPr/>
              </p:nvSpPr>
              <p:spPr>
                <a:xfrm>
                  <a:off x="2671371" y="205230"/>
                  <a:ext cx="2842301" cy="1016730"/>
                </a:xfrm>
                <a:prstGeom prst="downArrowCallou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1" name="สี่เหลี่ยมผืนผ้ามุมมน 4"/>
              <p:cNvSpPr/>
              <p:nvPr/>
            </p:nvSpPr>
            <p:spPr>
              <a:xfrm>
                <a:off x="2683632" y="700183"/>
                <a:ext cx="3424236" cy="55042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สถานการณ์</a:t>
                </a:r>
              </a:p>
            </p:txBody>
          </p:sp>
        </p:grpSp>
        <p:grpSp>
          <p:nvGrpSpPr>
            <p:cNvPr id="14" name="กลุ่ม 9"/>
            <p:cNvGrpSpPr/>
            <p:nvPr/>
          </p:nvGrpSpPr>
          <p:grpSpPr>
            <a:xfrm>
              <a:off x="6315201" y="918245"/>
              <a:ext cx="3424235" cy="819242"/>
              <a:chOff x="5874815" y="692608"/>
              <a:chExt cx="3424235" cy="819242"/>
            </a:xfrm>
          </p:grpSpPr>
          <p:grpSp>
            <p:nvGrpSpPr>
              <p:cNvPr id="15" name="กลุ่ม 68"/>
              <p:cNvGrpSpPr/>
              <p:nvPr/>
            </p:nvGrpSpPr>
            <p:grpSpPr>
              <a:xfrm>
                <a:off x="5875338" y="693611"/>
                <a:ext cx="3420000" cy="818239"/>
                <a:chOff x="6299205" y="173597"/>
                <a:chExt cx="3265911" cy="1048362"/>
              </a:xfrm>
            </p:grpSpPr>
            <p:sp>
              <p:nvSpPr>
                <p:cNvPr id="70" name="สี่เหลี่ยมผืนผ้ามุมมน 69"/>
                <p:cNvSpPr/>
                <p:nvPr/>
              </p:nvSpPr>
              <p:spPr>
                <a:xfrm>
                  <a:off x="6299205" y="173597"/>
                  <a:ext cx="3265911" cy="1021095"/>
                </a:xfrm>
                <a:prstGeom prst="downArrowCallout">
                  <a:avLst>
                    <a:gd name="adj1" fmla="val 25000"/>
                    <a:gd name="adj2" fmla="val 25000"/>
                    <a:gd name="adj3" fmla="val 25000"/>
                    <a:gd name="adj4" fmla="val 68857"/>
                  </a:avLst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-9933876"/>
                    <a:satOff val="39811"/>
                    <a:lumOff val="8628"/>
                    <a:alphaOff val="0"/>
                  </a:schemeClr>
                </a:fillRef>
                <a:effectRef idx="3">
                  <a:schemeClr val="accent5">
                    <a:hueOff val="-9933876"/>
                    <a:satOff val="39811"/>
                    <a:lumOff val="8628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1" name="สี่เหลี่ยมผืนผ้ามุมมน 12"/>
                <p:cNvSpPr/>
                <p:nvPr/>
              </p:nvSpPr>
              <p:spPr>
                <a:xfrm>
                  <a:off x="6330837" y="205229"/>
                  <a:ext cx="3202647" cy="1016730"/>
                </a:xfrm>
                <a:prstGeom prst="downArrowCallou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2" name="สี่เหลี่ยมผืนผ้ามุมมน 4"/>
              <p:cNvSpPr/>
              <p:nvPr/>
            </p:nvSpPr>
            <p:spPr>
              <a:xfrm>
                <a:off x="5874815" y="692608"/>
                <a:ext cx="3424235" cy="55487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เป้าหมายเชิงกลยุทธ์</a:t>
                </a:r>
              </a:p>
            </p:txBody>
          </p:sp>
        </p:grpSp>
        <p:sp>
          <p:nvSpPr>
            <p:cNvPr id="55" name="ลูกศรขวา 54"/>
            <p:cNvSpPr/>
            <p:nvPr/>
          </p:nvSpPr>
          <p:spPr>
            <a:xfrm>
              <a:off x="6243513" y="3645025"/>
              <a:ext cx="241401" cy="46741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chemeClr val="accent5">
                    <a:hueOff val="-4966938"/>
                    <a:satOff val="19906"/>
                    <a:lumOff val="4314"/>
                    <a:alphaOff val="0"/>
                    <a:shade val="51000"/>
                    <a:satMod val="130000"/>
                  </a:schemeClr>
                </a:gs>
                <a:gs pos="80000">
                  <a:schemeClr val="accent5">
                    <a:hueOff val="-4966938"/>
                    <a:satOff val="19906"/>
                    <a:lumOff val="4314"/>
                    <a:alphaOff val="0"/>
                    <a:shade val="93000"/>
                    <a:satMod val="130000"/>
                  </a:schemeClr>
                </a:gs>
                <a:gs pos="100000">
                  <a:schemeClr val="accent5">
                    <a:hueOff val="-4966938"/>
                    <a:satOff val="19906"/>
                    <a:lumOff val="4314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3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6" name="TextBox 35"/>
          <p:cNvSpPr txBox="1"/>
          <p:nvPr/>
        </p:nvSpPr>
        <p:spPr>
          <a:xfrm>
            <a:off x="6276362" y="6498573"/>
            <a:ext cx="2828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800" u="sng" dirty="0" smtClean="0">
                <a:latin typeface="TH SarabunIT๙" pitchFamily="34" charset="-34"/>
                <a:cs typeface="TH SarabunIT๙" pitchFamily="34" charset="-34"/>
              </a:rPr>
              <a:t>หมายเหตุ </a:t>
            </a:r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จังหวัดพิจิตร พื้นที่การเกษตร 2,183,980 ไร่/เกษตรกร 85,938 ครัวเรือน (ก.พ. 63)</a:t>
            </a:r>
          </a:p>
          <a:p>
            <a:r>
              <a:rPr lang="th-TH" sz="800" dirty="0" smtClean="0">
                <a:latin typeface="TH SarabunIT๙" pitchFamily="34" charset="-34"/>
                <a:cs typeface="TH SarabunIT๙" pitchFamily="34" charset="-34"/>
              </a:rPr>
              <a:t>แปลงใหญ่จังหวัดพิจิตร พื้นที่ 101,333.50 ไร่/เกษตรกร 4,231 ราย</a:t>
            </a:r>
            <a:endParaRPr lang="th-TH" sz="800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024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25"/>
          <p:cNvGrpSpPr/>
          <p:nvPr/>
        </p:nvGrpSpPr>
        <p:grpSpPr>
          <a:xfrm>
            <a:off x="124924" y="101225"/>
            <a:ext cx="8906836" cy="720000"/>
            <a:chOff x="135335" y="101226"/>
            <a:chExt cx="9649072" cy="720000"/>
          </a:xfrm>
        </p:grpSpPr>
        <p:sp>
          <p:nvSpPr>
            <p:cNvPr id="3" name="สี่เหลี่ยมผืนผ้า 2"/>
            <p:cNvSpPr/>
            <p:nvPr/>
          </p:nvSpPr>
          <p:spPr>
            <a:xfrm>
              <a:off x="230952" y="196260"/>
              <a:ext cx="9468000" cy="5400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79074"/>
              <a:r>
                <a:rPr lang="th-TH" sz="2400" b="1" dirty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การกำหนดเป้าหมายเชิงกลยุทธ์ของสำนักงานเกษตร</a:t>
              </a:r>
              <a:r>
                <a:rPr lang="th-TH" sz="2400" b="1" dirty="0" smtClean="0">
                  <a:solidFill>
                    <a:prstClr val="white"/>
                  </a:solidFill>
                  <a:latin typeface="TH SarabunPSK" pitchFamily="34" charset="-34"/>
                  <a:cs typeface="TH SarabunPSK" pitchFamily="34" charset="-34"/>
                </a:rPr>
                <a:t>จังหวัดพิจิตร</a:t>
              </a:r>
              <a:endParaRPr lang="en-US" sz="2400" b="1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25" name="เฟรม 124"/>
            <p:cNvSpPr/>
            <p:nvPr/>
          </p:nvSpPr>
          <p:spPr>
            <a:xfrm>
              <a:off x="135335" y="101226"/>
              <a:ext cx="9649072" cy="720000"/>
            </a:xfrm>
            <a:prstGeom prst="frame">
              <a:avLst>
                <a:gd name="adj1" fmla="val 6727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79074"/>
              <a:endParaRPr lang="th-TH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กลุ่ม 1"/>
          <p:cNvGrpSpPr/>
          <p:nvPr/>
        </p:nvGrpSpPr>
        <p:grpSpPr>
          <a:xfrm>
            <a:off x="112139" y="918249"/>
            <a:ext cx="8898753" cy="5775850"/>
            <a:chOff x="121486" y="918245"/>
            <a:chExt cx="9640316" cy="5775846"/>
          </a:xfrm>
        </p:grpSpPr>
        <p:grpSp>
          <p:nvGrpSpPr>
            <p:cNvPr id="5" name="กลุ่ม 47"/>
            <p:cNvGrpSpPr/>
            <p:nvPr/>
          </p:nvGrpSpPr>
          <p:grpSpPr>
            <a:xfrm>
              <a:off x="121486" y="1593638"/>
              <a:ext cx="2241507" cy="5065941"/>
              <a:chOff x="-46620" y="113028"/>
              <a:chExt cx="2347040" cy="1326113"/>
            </a:xfrm>
          </p:grpSpPr>
          <p:sp>
            <p:nvSpPr>
              <p:cNvPr id="61" name="สี่เหลี่ยมผืนผ้ามุมมน 60"/>
              <p:cNvSpPr/>
              <p:nvPr/>
            </p:nvSpPr>
            <p:spPr>
              <a:xfrm>
                <a:off x="-46620" y="136259"/>
                <a:ext cx="2347040" cy="130288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sp>
          <p:sp>
            <p:nvSpPr>
              <p:cNvPr id="62" name="สี่เหลี่ยมผืนผ้ามุมมน 4"/>
              <p:cNvSpPr/>
              <p:nvPr/>
            </p:nvSpPr>
            <p:spPr>
              <a:xfrm>
                <a:off x="1090" y="113028"/>
                <a:ext cx="2225742" cy="130325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spcBef>
                    <a:spcPct val="0"/>
                  </a:spcBef>
                </a:pPr>
                <a:r>
                  <a:rPr lang="th-TH" sz="125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9.2 ส่งเสริมการผลิตและรับรองมาตรฐานสินค้าเกษตรปลอดภัย มาตรฐานอินทรีย์</a:t>
                </a:r>
                <a:endParaRPr lang="th-TH" sz="1250" b="1" dirty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pPr algn="thaiDist"/>
                <a:endParaRPr lang="th-TH" sz="125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pPr algn="thaiDist"/>
                <a:r>
                  <a:rPr lang="th-TH" sz="12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 การส่งเสริมเกษตรอินทรีย์เป็นนโยบาย</a:t>
                </a:r>
                <a:r>
                  <a:rPr lang="th-TH" sz="125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สำคัญของรัฐบาลและกระทรวงเกษตรและสหกรณ์ </a:t>
                </a:r>
                <a:r>
                  <a:rPr lang="th-TH" sz="12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ที่ต้องเร่งขับเคลื่อนการดำเนินงานให้เกิดเป็นรูปธรรมมากยิ่งขึ้น เพื่อปรับทิศทางการผลิตของภาคเกษตรให้สอดรับกับสถานการณ์โลกปัจจุบัน ประชากรโลกได้ตระหนักถึงความสำคัญของความปลอดภัยด้านอาหาร กระบวนการผลิตที่เป็นมิตรต่อสิ่งแวดล้อม และ</a:t>
                </a:r>
                <a:r>
                  <a:rPr lang="th-TH" sz="125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สวัสดิ</a:t>
                </a:r>
                <a:r>
                  <a:rPr lang="th-TH" sz="12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ภาพของผู้ผลิต การผลิตตามแนวทางเกษตรอินทรีย์เป็นทางเลือกหนึ่งของเกษตรกรในการผลิตสินค้าเกษตรด้วยหลักธรรมชาติ </a:t>
                </a:r>
              </a:p>
              <a:p>
                <a:pPr algn="thaiDist"/>
                <a:r>
                  <a:rPr lang="th-TH" sz="12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กรมส่งเสริมการเกษตรเป็นหน่วยงานที่มีภารกิจหลักในการส่งเสริมและพัฒนาเกษตรกรให้มีความรู้และทักษะในการผลิตสินค้าเกษตรอินทรีย์ ให้มีคุณภาพ ปลอดภัยและได้มาตรฐาน อบรมให้ความรู้แก่เกษตรกรเข้าสู่ระยะปรับเปลี่ยนและเข้าสู่การรับรองตามระบบมาตรฐานเกษตรอินทรีย์ต่อไป</a:t>
                </a:r>
              </a:p>
            </p:txBody>
          </p:sp>
        </p:grpSp>
        <p:grpSp>
          <p:nvGrpSpPr>
            <p:cNvPr id="6" name="กลุ่ม 48"/>
            <p:cNvGrpSpPr/>
            <p:nvPr/>
          </p:nvGrpSpPr>
          <p:grpSpPr>
            <a:xfrm>
              <a:off x="2000672" y="3636993"/>
              <a:ext cx="562260" cy="467417"/>
              <a:chOff x="2074315" y="471855"/>
              <a:chExt cx="562260" cy="467417"/>
            </a:xfrm>
          </p:grpSpPr>
          <p:sp>
            <p:nvSpPr>
              <p:cNvPr id="60" name="ลูกศรขวา 6"/>
              <p:cNvSpPr/>
              <p:nvPr/>
            </p:nvSpPr>
            <p:spPr>
              <a:xfrm>
                <a:off x="2074315" y="573369"/>
                <a:ext cx="279696" cy="28045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68169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h-TH" sz="1500">
                  <a:solidFill>
                    <a:prstClr val="white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59" name="ลูกศรขวา 58"/>
              <p:cNvSpPr/>
              <p:nvPr/>
            </p:nvSpPr>
            <p:spPr>
              <a:xfrm>
                <a:off x="2351561" y="471855"/>
                <a:ext cx="285014" cy="467417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FF0066"/>
              </a:soli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grpSp>
          <p:nvGrpSpPr>
            <p:cNvPr id="7" name="กลุ่ม 11"/>
            <p:cNvGrpSpPr/>
            <p:nvPr/>
          </p:nvGrpSpPr>
          <p:grpSpPr>
            <a:xfrm>
              <a:off x="2469953" y="1678791"/>
              <a:ext cx="3773560" cy="5015300"/>
              <a:chOff x="2469953" y="1691916"/>
              <a:chExt cx="3773560" cy="1892161"/>
            </a:xfrm>
          </p:grpSpPr>
          <p:grpSp>
            <p:nvGrpSpPr>
              <p:cNvPr id="8" name="กลุ่ม 49"/>
              <p:cNvGrpSpPr/>
              <p:nvPr/>
            </p:nvGrpSpPr>
            <p:grpSpPr>
              <a:xfrm>
                <a:off x="2469953" y="1691916"/>
                <a:ext cx="3773560" cy="1892161"/>
                <a:chOff x="2671371" y="150766"/>
                <a:chExt cx="3205947" cy="1261434"/>
              </a:xfrm>
            </p:grpSpPr>
            <p:sp>
              <p:nvSpPr>
                <p:cNvPr id="57" name="สี่เหลี่ยมผืนผ้ามุมมน 56"/>
                <p:cNvSpPr/>
                <p:nvPr/>
              </p:nvSpPr>
              <p:spPr>
                <a:xfrm>
                  <a:off x="2750364" y="150766"/>
                  <a:ext cx="3126954" cy="1261434"/>
                </a:xfrm>
                <a:prstGeom prst="roundRect">
                  <a:avLst>
                    <a:gd name="adj" fmla="val 10000"/>
                  </a:avLst>
                </a:prstGeom>
                <a:ln>
                  <a:solidFill>
                    <a:srgbClr val="00CC00"/>
                  </a:solidFill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</p:sp>
            <p:sp>
              <p:nvSpPr>
                <p:cNvPr id="58" name="สี่เหลี่ยมผืนผ้ามุมมน 8"/>
                <p:cNvSpPr/>
                <p:nvPr/>
              </p:nvSpPr>
              <p:spPr>
                <a:xfrm>
                  <a:off x="2671371" y="205230"/>
                  <a:ext cx="2842301" cy="101673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3" name="สี่เหลี่ยมผืนผ้ามุมมน 4"/>
              <p:cNvSpPr/>
              <p:nvPr/>
            </p:nvSpPr>
            <p:spPr>
              <a:xfrm>
                <a:off x="2562933" y="1726271"/>
                <a:ext cx="3680580" cy="18447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t" anchorCtr="0">
                <a:noAutofit/>
              </a:bodyPr>
              <a:lstStyle/>
              <a:p>
                <a:r>
                  <a:rPr lang="th-TH" sz="1000" dirty="0" smtClean="0">
                    <a:solidFill>
                      <a:schemeClr val="tx1"/>
                    </a:solidFill>
                  </a:rPr>
                  <a:t>ผล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การรับรองสินค้าเกษตรตามมาตรฐานอินทรีย์ ถึงปี 2562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สินค้าในแปลงใหญ่ 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0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พืชผัก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Organic Thailand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ระยะปรับเปลี่ยน จำนวน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2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ราย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/ 2.25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ไร่</a:t>
                </a:r>
              </a:p>
              <a:p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	: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ได้รับมาตรฐาน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Organic Thailand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จำนวน 1 ราย/ 0.25 ไร่</a:t>
                </a:r>
              </a:p>
              <a:p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สินค้านอกแปลงใหญ่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ข้าว</a:t>
                </a:r>
                <a:r>
                  <a:rPr lang="th-TH" sz="10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รวม 154 ราย 2,652.25 ไร่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(รับรองมาตรฐานแล้ว 16 ราย/269 ไร่, 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T1 = 38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ราย/798.25 ไร่,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T2 =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100 ราย/1,585 ไร่) รายละเอียดดังนี้</a:t>
                </a:r>
              </a:p>
              <a:p>
                <a:r>
                  <a:rPr lang="th-TH" sz="10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- </a:t>
                </a:r>
                <a:r>
                  <a:rPr lang="th-TH" sz="10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มาตรฐาน </a:t>
                </a:r>
                <a:r>
                  <a:rPr lang="en-US" sz="10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EU/NOP</a:t>
                </a:r>
                <a:r>
                  <a:rPr lang="th-TH" sz="10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รวม 68 ราย/1,531 ไร่ 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ผ่านการรับรอง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=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8 ราย/129 ไร่, ระยะ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T1 =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42 ราย/837.25 ไร่ 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และ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T2 =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23 ราย/564.75 ไร่</a:t>
                </a:r>
              </a:p>
              <a:p>
                <a:pPr>
                  <a:buFontTx/>
                  <a:buChar char="-"/>
                </a:pP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0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มาตรฐาน </a:t>
                </a:r>
                <a:r>
                  <a:rPr lang="en-US" sz="1000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Organic Thailand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รวม 5 กลุ่ม/119 ราย/1,554.50 ไร่ 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0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0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ผ่านการรับรอง</a:t>
                </a:r>
                <a:r>
                  <a:rPr lang="en-US" sz="10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= 1 </a:t>
                </a:r>
                <a:r>
                  <a:rPr lang="th-TH" sz="10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กลุ่ม/10 ราย/165 ไร่ ระยะปรับเปลี่ยน </a:t>
                </a:r>
                <a:r>
                  <a:rPr lang="en-US" sz="10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T2 = 4 </a:t>
                </a:r>
                <a:r>
                  <a:rPr lang="th-TH" sz="100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กลุ่ม/109 ราย/1,389.5 ไร่</a:t>
                </a:r>
              </a:p>
              <a:p>
                <a:r>
                  <a:rPr lang="th-TH" sz="1000" b="1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กล้วย</a:t>
                </a:r>
                <a:r>
                  <a:rPr lang="th-TH" sz="10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Organic Thailand :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ระยะปรับเปลี่ยน 2 ราย/ 5 ไร่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     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ACT-EU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ผ่านการรับรอง 1 ราย/ 1 ไร่ 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ไผ่</a:t>
                </a:r>
                <a:r>
                  <a:rPr lang="th-TH" sz="1000" b="1" u="sng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กิม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ซุง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Organic Thailand :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ระยะปรับเปลี่ยน 1 ราย/ 4 ไร่ </a:t>
                </a:r>
              </a:p>
              <a:p>
                <a:r>
                  <a:rPr lang="th-TH" sz="1000" b="1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ฝรั่ง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Organic Thailand :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ระยะปรับเปลี่ยน 1 ราย/ 1 ไร่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ตะไคร้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Organic Thailand :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ระยะปรับเปลี่ยน 1 ราย/ 2 ไร่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</a:t>
                </a:r>
                <a:r>
                  <a:rPr lang="th-TH" sz="1000" b="1" u="sng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ขมิ้น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- มาตรฐาน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ACT-EU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ผ่านการรับรอง 1 ราย/ 1 ไร่</a:t>
                </a:r>
                <a:endParaRPr lang="en-US" sz="100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กลุ่มวิสาหกิจ</a:t>
                </a:r>
                <a:r>
                  <a:rPr lang="th-TH" sz="10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ชุมชนฅน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พิจิตรอินทรีย์ จังหวัดพิจิตร ได้รวมกลุ่มและเชื่อมโยงเครือข่ายผู้ปลูกข้าวอินทรีย์ในจังหวัดพิจิตร ที่ได้รับการรับรองข้าวอินทรีย์ จำนวน 1,283.5 ไร่ และกำหนดเป้าหมายปี 63-65 ให้พื้นที่ปลูกข้าวอินทรีย์ อยู่ในระยะปรับเปลี่ยนปีละ 500 ไร่ โดยกลุ่มได้มีการลงนามบันทึกความร่วมมือ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MOU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ดังนี้</a:t>
                </a:r>
                <a:r>
                  <a:rPr lang="th-TH" sz="10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1.) บริษัท </a:t>
                </a:r>
                <a:r>
                  <a:rPr lang="th-TH" sz="1000" spc="-2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ลินมาร์ค</a:t>
                </a:r>
                <a:r>
                  <a:rPr lang="th-TH" sz="10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จำกัด ต้องการข้าวสาร ชัยนาท 1 ปีละ 3,000 ตัน กลุ่มมีพื้นที่ปลูก 70 ไร่ ประมาณ 30 ตัน </a:t>
                </a:r>
              </a:p>
              <a:p>
                <a:r>
                  <a:rPr lang="th-TH" sz="10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2.) บริษัท ธน</a:t>
                </a:r>
                <a:r>
                  <a:rPr lang="th-TH" sz="1000" spc="-2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ไรซ์</a:t>
                </a:r>
                <a:r>
                  <a:rPr lang="th-TH" sz="10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อกริเทรด จำกัด ต้องการข้าว</a:t>
                </a:r>
                <a:r>
                  <a:rPr lang="th-TH" sz="1000" spc="-2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ไรซ์เบอ</a:t>
                </a:r>
                <a:r>
                  <a:rPr lang="th-TH" sz="1000" spc="-2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รี่ 50 ตัน/ปี กลุ่มส่งได้ 1 ตัน ได้อินทรีย์แล้ว 2 ราย 25 ไร่ 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3.) </a:t>
                </a:r>
                <a:r>
                  <a:rPr lang="th-TH" sz="10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หจก.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ฟ้าดินประทานทรัพย์ ต้องการข้าว</a:t>
                </a:r>
                <a:r>
                  <a:rPr lang="th-TH" sz="10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ไรซ์เบอ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รี่ 500 ตัน/ปี กลุ่มผลิตได้ 50 ตัน/ปี (ระยะ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T1-2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4.) บริษัท ชาวบ้านออแก</a:t>
                </a:r>
                <a:r>
                  <a:rPr lang="th-TH" sz="10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นิค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จำกัด ต้องการ 200 ตัน/ปี กลุ่มผลิตได้ 40 ตัน/ปี (ระยะ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T1-2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5.) บริษัท คำนึง กรุ๊ปอินเตอร์เทรด จำกัด ต้องการข้าว</a:t>
                </a:r>
                <a:r>
                  <a:rPr lang="th-TH" sz="10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ไรซ์เบอ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รี่ และหอมมะลิ</a:t>
                </a:r>
              </a:p>
              <a:p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6.) บริษัท </a:t>
                </a:r>
                <a:r>
                  <a:rPr lang="en-US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Benny Farm 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จำกัด ต้องการข้าว</a:t>
                </a:r>
                <a:r>
                  <a:rPr lang="th-TH" sz="100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ไรซ์เบอ</a:t>
                </a:r>
                <a:r>
                  <a:rPr lang="th-TH" sz="100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รี่</a:t>
                </a:r>
                <a:endParaRPr lang="en-US" sz="1000" dirty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</p:txBody>
          </p:sp>
        </p:grpSp>
        <p:grpSp>
          <p:nvGrpSpPr>
            <p:cNvPr id="9" name="กลุ่ม 19"/>
            <p:cNvGrpSpPr/>
            <p:nvPr/>
          </p:nvGrpSpPr>
          <p:grpSpPr>
            <a:xfrm>
              <a:off x="6341798" y="1385075"/>
              <a:ext cx="3420004" cy="5231367"/>
              <a:chOff x="6341798" y="1587484"/>
              <a:chExt cx="3420004" cy="1970150"/>
            </a:xfrm>
          </p:grpSpPr>
          <p:grpSp>
            <p:nvGrpSpPr>
              <p:cNvPr id="10" name="กลุ่ม 51"/>
              <p:cNvGrpSpPr/>
              <p:nvPr/>
            </p:nvGrpSpPr>
            <p:grpSpPr>
              <a:xfrm>
                <a:off x="6341798" y="1697675"/>
                <a:ext cx="3420004" cy="1859959"/>
                <a:chOff x="6318921" y="154605"/>
                <a:chExt cx="3265915" cy="1239966"/>
              </a:xfrm>
            </p:grpSpPr>
            <p:sp>
              <p:nvSpPr>
                <p:cNvPr id="53" name="สี่เหลี่ยมผืนผ้ามุมมน 52"/>
                <p:cNvSpPr/>
                <p:nvPr/>
              </p:nvSpPr>
              <p:spPr>
                <a:xfrm>
                  <a:off x="6318921" y="154605"/>
                  <a:ext cx="3265915" cy="123996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</p:sp>
            <p:sp>
              <p:nvSpPr>
                <p:cNvPr id="54" name="สี่เหลี่ยมผืนผ้ามุมมน 12"/>
                <p:cNvSpPr/>
                <p:nvPr/>
              </p:nvSpPr>
              <p:spPr>
                <a:xfrm>
                  <a:off x="6330837" y="205230"/>
                  <a:ext cx="3202647" cy="101673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6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4" name="สี่เหลี่ยมผืนผ้ามุมมน 4"/>
              <p:cNvSpPr/>
              <p:nvPr/>
            </p:nvSpPr>
            <p:spPr>
              <a:xfrm>
                <a:off x="6387389" y="1587484"/>
                <a:ext cx="3328418" cy="193296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>
                  <a:buFontTx/>
                  <a:buChar char="-"/>
                </a:pP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15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สำนักงานเกษตรจังหวัดพิจิตรได้กำหนดงานเชิงรุก </a:t>
                </a:r>
                <a:r>
                  <a:rPr lang="en-US" sz="1150" spc="-3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Phichit</a:t>
                </a:r>
                <a:r>
                  <a:rPr lang="en-US" sz="115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Agro Model</a:t>
                </a:r>
                <a:r>
                  <a:rPr lang="th-TH" sz="115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         </a:t>
                </a: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ให้นักวิชาการส่งเสริมการเกษตร 12 อำเภอ ที่รับผิดชอบงานระดับตำบล           จำนวน 55 คน ส่งเสริมการผลิตสินค้าปลอดภัยพืชอินทรีย์/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อย่างน้อย</a:t>
                </a: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คนละ 5 - 10 แปลง เป้าหมาย 275 แปลง/ปี</a:t>
                </a:r>
                <a:endParaRPr lang="en-US" sz="115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 ประสานหน่วยงานที่เกี่ยวข้องรับรองแปลงผลิตสินค้าเกษตรปลอดภัย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</a:t>
                </a:r>
                <a:r>
                  <a:rPr lang="th-TH" sz="115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ได้แก่ ศูนย์วิจัยและพัฒนาการเกษตรพิจิตร (</a:t>
                </a:r>
                <a:r>
                  <a:rPr lang="th-TH" sz="1150" spc="-3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ศวพ.</a:t>
                </a:r>
                <a:r>
                  <a:rPr lang="th-TH" sz="115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), ศูนย์วิจัยข้าว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พิษณุโลก และหน่วยงานที่เกี่ยวข้องด้านบรรจุภัณฑ์</a:t>
                </a:r>
                <a:endParaRPr lang="en-US" sz="115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 ส่งเสริมการตลาด สินค้าเกษตรปลอดภัย (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Outlet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) และสินค้าเกษตรอินทรีย์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ตลาดเกษตรกร สำนักงานเกษตรจังหวัดพิจิตร,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Modern Trade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เช่น </a:t>
                </a:r>
                <a:r>
                  <a:rPr lang="th-TH" sz="115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ท็อปส์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ซุปเปอร์</a:t>
                </a:r>
                <a:r>
                  <a:rPr lang="th-TH" sz="115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มาร์เก็ต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, ตลาดไท</a:t>
                </a:r>
                <a:endParaRPr lang="en-US" sz="1150" dirty="0" smtClean="0">
                  <a:solidFill>
                    <a:schemeClr val="tx1"/>
                  </a:solidFill>
                  <a:latin typeface="TH SarabunIT๙" pitchFamily="34" charset="-34"/>
                  <a:cs typeface="TH SarabunIT๙" pitchFamily="34" charset="-34"/>
                </a:endParaRPr>
              </a:p>
              <a:p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สร้างแบ</a:t>
                </a:r>
                <a:r>
                  <a:rPr lang="th-TH" sz="115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รนด์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สินค้าเกษตรปลอดภัย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GAP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และอินทรีย์ จังหวัดพิจิตร อย่างน้อย 3 ชนิดสินค้า – ข้าว / มะม่วง / ส้มโอ</a:t>
                </a:r>
              </a:p>
              <a:p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- </a:t>
                </a:r>
                <a:r>
                  <a:rPr lang="th-TH" sz="1150" spc="-3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ขอสนับสนุนงบประมาณ ค่าตรวจแปลงข้าวอินทรีย์ ปี 2562-2564 ปีละประมาณ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150,000 - 200,000 บาท พื้นที่ดำเนินการ ปี 2562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55 ราย/1,200 ไร่, ปี 2563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70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ราย/1,700 ไร่, ปี 2564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: 100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ราย/ 2,200 ไร่</a:t>
                </a:r>
              </a:p>
              <a:p>
                <a:pPr>
                  <a:buFontTx/>
                  <a:buChar char="-"/>
                </a:pP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 ขอสนับสนุนโรงสีข้าวขนาด 8 - 10 ตัน/วัน/8 ชั่วโมง พร้อมอุปกรณ์และอาคารโรงคลุมขนาดไม่น้อยกว่า 96 </a:t>
                </a:r>
                <a:r>
                  <a:rPr lang="th-TH" sz="115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ตร.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ม. (3,200,000-.), เครื่องอบข้าว ขนาด 5 ตัน (1,250,000-.), โรงอบลดความชื้นและโรงเก็บเมล็ดพันธุ์ข้าว ขนาดไม่น้อยกว่า 200 </a:t>
                </a:r>
                <a:r>
                  <a:rPr lang="th-TH" sz="1150" dirty="0" err="1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ตร.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ม. (900,000-.), เครื่องชั่งข้าว ขนาด 35 ตัน รางเดี่ยว (500,000-.), ลานตากข้าว ขนาด 2 งาน (500,000-.) โรงบรรจุข้าว มาตรฐาน </a:t>
                </a:r>
                <a:r>
                  <a:rPr lang="en-US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GMP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พร้อมอุปกรณ์ (200,000-.), เครื่องยิงสี (1,500,000-.) งบประมาณรวม 8,050,000 บาท </a:t>
                </a:r>
                <a:r>
                  <a:rPr lang="th-TH" sz="1150" spc="-1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พื้นที่ดำเนินการพื้นที่สาธารณะ ม.2 ต.กำแพงดิน </a:t>
                </a:r>
                <a:r>
                  <a:rPr lang="th-TH" sz="1150" dirty="0" smtClean="0">
                    <a:solidFill>
                      <a:schemeClr val="tx1"/>
                    </a:solidFill>
                    <a:latin typeface="TH SarabunIT๙" pitchFamily="34" charset="-34"/>
                    <a:cs typeface="TH SarabunIT๙" pitchFamily="34" charset="-34"/>
                  </a:rPr>
                  <a:t>อ.สามง่าม จ.พิจิตร</a:t>
                </a:r>
              </a:p>
            </p:txBody>
          </p:sp>
        </p:grpSp>
        <p:grpSp>
          <p:nvGrpSpPr>
            <p:cNvPr id="11" name="กลุ่ม 62"/>
            <p:cNvGrpSpPr/>
            <p:nvPr/>
          </p:nvGrpSpPr>
          <p:grpSpPr>
            <a:xfrm>
              <a:off x="334822" y="918245"/>
              <a:ext cx="1800002" cy="797873"/>
              <a:chOff x="173965" y="148171"/>
              <a:chExt cx="1884750" cy="797873"/>
            </a:xfrm>
            <a:solidFill>
              <a:srgbClr val="FF0066"/>
            </a:solidFill>
          </p:grpSpPr>
          <p:sp>
            <p:nvSpPr>
              <p:cNvPr id="64" name="คำบรรยายภาพแบบลูกศรลง 63"/>
              <p:cNvSpPr/>
              <p:nvPr/>
            </p:nvSpPr>
            <p:spPr>
              <a:xfrm>
                <a:off x="173965" y="148171"/>
                <a:ext cx="1884750" cy="797873"/>
              </a:xfrm>
              <a:prstGeom prst="downArrowCallout">
                <a:avLst>
                  <a:gd name="adj1" fmla="val 25000"/>
                  <a:gd name="adj2" fmla="val 25000"/>
                  <a:gd name="adj3" fmla="val 25000"/>
                  <a:gd name="adj4" fmla="val 68403"/>
                </a:avLst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3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5" name="สี่เหลี่ยมผืนผ้ามุมมน 4"/>
              <p:cNvSpPr/>
              <p:nvPr/>
            </p:nvSpPr>
            <p:spPr>
              <a:xfrm>
                <a:off x="239503" y="202146"/>
                <a:ext cx="1818506" cy="52166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ภารกิจ</a:t>
                </a:r>
              </a:p>
            </p:txBody>
          </p:sp>
        </p:grpSp>
        <p:grpSp>
          <p:nvGrpSpPr>
            <p:cNvPr id="12" name="กลุ่ม 8"/>
            <p:cNvGrpSpPr/>
            <p:nvPr/>
          </p:nvGrpSpPr>
          <p:grpSpPr>
            <a:xfrm>
              <a:off x="2469953" y="918245"/>
              <a:ext cx="3640738" cy="801001"/>
              <a:chOff x="2469953" y="692696"/>
              <a:chExt cx="3640738" cy="801001"/>
            </a:xfrm>
          </p:grpSpPr>
          <p:grpSp>
            <p:nvGrpSpPr>
              <p:cNvPr id="13" name="กลุ่ม 65"/>
              <p:cNvGrpSpPr/>
              <p:nvPr/>
            </p:nvGrpSpPr>
            <p:grpSpPr>
              <a:xfrm>
                <a:off x="2469953" y="692696"/>
                <a:ext cx="3640738" cy="801001"/>
                <a:chOff x="2671371" y="173598"/>
                <a:chExt cx="3093103" cy="1079994"/>
              </a:xfrm>
            </p:grpSpPr>
            <p:sp>
              <p:nvSpPr>
                <p:cNvPr id="67" name="สี่เหลี่ยมผืนผ้ามุมมน 66"/>
                <p:cNvSpPr/>
                <p:nvPr/>
              </p:nvSpPr>
              <p:spPr>
                <a:xfrm>
                  <a:off x="2858905" y="173598"/>
                  <a:ext cx="2905569" cy="1079994"/>
                </a:xfrm>
                <a:prstGeom prst="downArrowCallout">
                  <a:avLst>
                    <a:gd name="adj1" fmla="val 25000"/>
                    <a:gd name="adj2" fmla="val 25000"/>
                    <a:gd name="adj3" fmla="val 25000"/>
                    <a:gd name="adj4" fmla="val 69245"/>
                  </a:avLst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-4966938"/>
                    <a:satOff val="19906"/>
                    <a:lumOff val="4314"/>
                    <a:alphaOff val="0"/>
                  </a:schemeClr>
                </a:fillRef>
                <a:effectRef idx="3">
                  <a:schemeClr val="accent5">
                    <a:hueOff val="-4966938"/>
                    <a:satOff val="19906"/>
                    <a:lumOff val="4314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8" name="สี่เหลี่ยมผืนผ้ามุมมน 8"/>
                <p:cNvSpPr/>
                <p:nvPr/>
              </p:nvSpPr>
              <p:spPr>
                <a:xfrm>
                  <a:off x="2671371" y="205230"/>
                  <a:ext cx="2842301" cy="1016730"/>
                </a:xfrm>
                <a:prstGeom prst="downArrowCallou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1" name="สี่เหลี่ยมผืนผ้ามุมมน 4"/>
              <p:cNvSpPr/>
              <p:nvPr/>
            </p:nvSpPr>
            <p:spPr>
              <a:xfrm>
                <a:off x="2683632" y="700183"/>
                <a:ext cx="3424236" cy="55042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สถานการณ์</a:t>
                </a:r>
              </a:p>
            </p:txBody>
          </p:sp>
        </p:grpSp>
        <p:grpSp>
          <p:nvGrpSpPr>
            <p:cNvPr id="14" name="กลุ่ม 9"/>
            <p:cNvGrpSpPr/>
            <p:nvPr/>
          </p:nvGrpSpPr>
          <p:grpSpPr>
            <a:xfrm>
              <a:off x="6315201" y="918245"/>
              <a:ext cx="3424235" cy="819242"/>
              <a:chOff x="5874815" y="692608"/>
              <a:chExt cx="3424235" cy="819242"/>
            </a:xfrm>
          </p:grpSpPr>
          <p:grpSp>
            <p:nvGrpSpPr>
              <p:cNvPr id="15" name="กลุ่ม 68"/>
              <p:cNvGrpSpPr/>
              <p:nvPr/>
            </p:nvGrpSpPr>
            <p:grpSpPr>
              <a:xfrm>
                <a:off x="5875338" y="693611"/>
                <a:ext cx="3420000" cy="818239"/>
                <a:chOff x="6299205" y="173597"/>
                <a:chExt cx="3265911" cy="1048362"/>
              </a:xfrm>
            </p:grpSpPr>
            <p:sp>
              <p:nvSpPr>
                <p:cNvPr id="70" name="สี่เหลี่ยมผืนผ้ามุมมน 69"/>
                <p:cNvSpPr/>
                <p:nvPr/>
              </p:nvSpPr>
              <p:spPr>
                <a:xfrm>
                  <a:off x="6299205" y="173597"/>
                  <a:ext cx="3265911" cy="1021095"/>
                </a:xfrm>
                <a:prstGeom prst="downArrowCallout">
                  <a:avLst>
                    <a:gd name="adj1" fmla="val 25000"/>
                    <a:gd name="adj2" fmla="val 25000"/>
                    <a:gd name="adj3" fmla="val 25000"/>
                    <a:gd name="adj4" fmla="val 68857"/>
                  </a:avLst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-9933876"/>
                    <a:satOff val="39811"/>
                    <a:lumOff val="8628"/>
                    <a:alphaOff val="0"/>
                  </a:schemeClr>
                </a:fillRef>
                <a:effectRef idx="3">
                  <a:schemeClr val="accent5">
                    <a:hueOff val="-9933876"/>
                    <a:satOff val="39811"/>
                    <a:lumOff val="8628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1" name="สี่เหลี่ยมผืนผ้ามุมมน 12"/>
                <p:cNvSpPr/>
                <p:nvPr/>
              </p:nvSpPr>
              <p:spPr>
                <a:xfrm>
                  <a:off x="6330837" y="205229"/>
                  <a:ext cx="3202647" cy="1016730"/>
                </a:xfrm>
                <a:prstGeom prst="downArrowCallou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3820" tIns="83820" rIns="83820" bIns="83820" numCol="1" spcCol="1270" anchor="ctr" anchorCtr="0">
                  <a:noAutofit/>
                </a:bodyPr>
                <a:lstStyle/>
                <a:p>
                  <a:pPr algn="ctr" defTabSz="833176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th-TH" sz="1900" dirty="0">
                    <a:solidFill>
                      <a:prstClr val="white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endParaRPr>
                </a:p>
              </p:txBody>
            </p:sp>
          </p:grpSp>
          <p:sp>
            <p:nvSpPr>
              <p:cNvPr id="92" name="สี่เหลี่ยมผืนผ้ามุมมน 4"/>
              <p:cNvSpPr/>
              <p:nvPr/>
            </p:nvSpPr>
            <p:spPr>
              <a:xfrm>
                <a:off x="5874815" y="692608"/>
                <a:ext cx="3424235" cy="55487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algn="ctr" defTabSz="833176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h-TH" sz="3100" b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เป้าหมายเชิงกลยุทธ์</a:t>
                </a:r>
              </a:p>
            </p:txBody>
          </p:sp>
        </p:grpSp>
        <p:sp>
          <p:nvSpPr>
            <p:cNvPr id="55" name="ลูกศรขวา 54"/>
            <p:cNvSpPr/>
            <p:nvPr/>
          </p:nvSpPr>
          <p:spPr>
            <a:xfrm>
              <a:off x="6243513" y="3645025"/>
              <a:ext cx="241401" cy="467417"/>
            </a:xfrm>
            <a:prstGeom prst="rightArrow">
              <a:avLst>
                <a:gd name="adj1" fmla="val 60000"/>
                <a:gd name="adj2" fmla="val 50000"/>
              </a:avLst>
            </a:prstGeom>
            <a:gradFill>
              <a:gsLst>
                <a:gs pos="0">
                  <a:schemeClr val="accent5">
                    <a:hueOff val="-4966938"/>
                    <a:satOff val="19906"/>
                    <a:lumOff val="4314"/>
                    <a:alphaOff val="0"/>
                    <a:shade val="51000"/>
                    <a:satMod val="130000"/>
                  </a:schemeClr>
                </a:gs>
                <a:gs pos="80000">
                  <a:schemeClr val="accent5">
                    <a:hueOff val="-4966938"/>
                    <a:satOff val="19906"/>
                    <a:lumOff val="4314"/>
                    <a:alphaOff val="0"/>
                    <a:shade val="93000"/>
                    <a:satMod val="130000"/>
                  </a:schemeClr>
                </a:gs>
                <a:gs pos="100000">
                  <a:schemeClr val="accent5">
                    <a:hueOff val="-4966938"/>
                    <a:satOff val="19906"/>
                    <a:lumOff val="4314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3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4024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1894</Words>
  <Application>Microsoft Office PowerPoint</Application>
  <PresentationFormat>นำเสนอทางหน้าจอ (4:3)</PresentationFormat>
  <Paragraphs>245</Paragraphs>
  <Slides>4</Slides>
  <Notes>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JRcom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T101257-2</dc:creator>
  <cp:lastModifiedBy>Windows User</cp:lastModifiedBy>
  <cp:revision>92</cp:revision>
  <dcterms:created xsi:type="dcterms:W3CDTF">2019-07-09T04:51:17Z</dcterms:created>
  <dcterms:modified xsi:type="dcterms:W3CDTF">2021-04-28T03:48:03Z</dcterms:modified>
</cp:coreProperties>
</file>